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6" r:id="rId2"/>
    <p:sldMasterId id="2147483742" r:id="rId3"/>
    <p:sldMasterId id="2147483778" r:id="rId4"/>
    <p:sldMasterId id="2147483814" r:id="rId5"/>
  </p:sldMasterIdLst>
  <p:notesMasterIdLst>
    <p:notesMasterId r:id="rId21"/>
  </p:notesMasterIdLst>
  <p:sldIdLst>
    <p:sldId id="2239" r:id="rId6"/>
    <p:sldId id="2147468761" r:id="rId7"/>
    <p:sldId id="2147468762" r:id="rId8"/>
    <p:sldId id="2243" r:id="rId9"/>
    <p:sldId id="2244" r:id="rId10"/>
    <p:sldId id="2247" r:id="rId11"/>
    <p:sldId id="322" r:id="rId12"/>
    <p:sldId id="291" r:id="rId13"/>
    <p:sldId id="2147468757" r:id="rId14"/>
    <p:sldId id="2147468760" r:id="rId15"/>
    <p:sldId id="2147468759" r:id="rId16"/>
    <p:sldId id="2147468758" r:id="rId17"/>
    <p:sldId id="2147468763" r:id="rId18"/>
    <p:sldId id="2147468746" r:id="rId19"/>
    <p:sldId id="34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36C4D-589F-4599-9C0A-2EE22ACA0EB8}" v="5" dt="2023-09-07T16:52:13.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Hughes" userId="d817e57c-17a6-460d-b8d4-ea09e41f009c" providerId="ADAL" clId="{B2DD4307-382E-45CB-90F8-2CC2D020F0A4}"/>
    <pc:docChg chg="delSld">
      <pc:chgData name="Heather Hughes" userId="d817e57c-17a6-460d-b8d4-ea09e41f009c" providerId="ADAL" clId="{B2DD4307-382E-45CB-90F8-2CC2D020F0A4}" dt="2023-07-13T18:24:20.979" v="8" actId="47"/>
      <pc:docMkLst>
        <pc:docMk/>
      </pc:docMkLst>
      <pc:sldChg chg="del">
        <pc:chgData name="Heather Hughes" userId="d817e57c-17a6-460d-b8d4-ea09e41f009c" providerId="ADAL" clId="{B2DD4307-382E-45CB-90F8-2CC2D020F0A4}" dt="2023-07-13T18:23:43.283" v="1" actId="47"/>
        <pc:sldMkLst>
          <pc:docMk/>
          <pc:sldMk cId="106669449" sldId="322"/>
        </pc:sldMkLst>
      </pc:sldChg>
      <pc:sldChg chg="del">
        <pc:chgData name="Heather Hughes" userId="d817e57c-17a6-460d-b8d4-ea09e41f009c" providerId="ADAL" clId="{B2DD4307-382E-45CB-90F8-2CC2D020F0A4}" dt="2023-07-13T18:24:12.828" v="6" actId="47"/>
        <pc:sldMkLst>
          <pc:docMk/>
          <pc:sldMk cId="937994610" sldId="323"/>
        </pc:sldMkLst>
      </pc:sldChg>
      <pc:sldChg chg="del">
        <pc:chgData name="Heather Hughes" userId="d817e57c-17a6-460d-b8d4-ea09e41f009c" providerId="ADAL" clId="{B2DD4307-382E-45CB-90F8-2CC2D020F0A4}" dt="2023-07-13T18:23:58.521" v="2" actId="47"/>
        <pc:sldMkLst>
          <pc:docMk/>
          <pc:sldMk cId="3481844862" sldId="2243"/>
        </pc:sldMkLst>
      </pc:sldChg>
      <pc:sldChg chg="del">
        <pc:chgData name="Heather Hughes" userId="d817e57c-17a6-460d-b8d4-ea09e41f009c" providerId="ADAL" clId="{B2DD4307-382E-45CB-90F8-2CC2D020F0A4}" dt="2023-07-13T18:24:11.174" v="5" actId="47"/>
        <pc:sldMkLst>
          <pc:docMk/>
          <pc:sldMk cId="2069586745" sldId="2245"/>
        </pc:sldMkLst>
      </pc:sldChg>
      <pc:sldChg chg="del">
        <pc:chgData name="Heather Hughes" userId="d817e57c-17a6-460d-b8d4-ea09e41f009c" providerId="ADAL" clId="{B2DD4307-382E-45CB-90F8-2CC2D020F0A4}" dt="2023-07-13T18:24:20.979" v="8" actId="47"/>
        <pc:sldMkLst>
          <pc:docMk/>
          <pc:sldMk cId="1815321925" sldId="2147468752"/>
        </pc:sldMkLst>
      </pc:sldChg>
      <pc:sldChg chg="del">
        <pc:chgData name="Heather Hughes" userId="d817e57c-17a6-460d-b8d4-ea09e41f009c" providerId="ADAL" clId="{B2DD4307-382E-45CB-90F8-2CC2D020F0A4}" dt="2023-07-13T18:23:27.774" v="0" actId="47"/>
        <pc:sldMkLst>
          <pc:docMk/>
          <pc:sldMk cId="958154511" sldId="2147468754"/>
        </pc:sldMkLst>
      </pc:sldChg>
      <pc:sldChg chg="del">
        <pc:chgData name="Heather Hughes" userId="d817e57c-17a6-460d-b8d4-ea09e41f009c" providerId="ADAL" clId="{B2DD4307-382E-45CB-90F8-2CC2D020F0A4}" dt="2023-07-13T18:24:18.055" v="7" actId="47"/>
        <pc:sldMkLst>
          <pc:docMk/>
          <pc:sldMk cId="358263868" sldId="2147468756"/>
        </pc:sldMkLst>
      </pc:sldChg>
      <pc:sldChg chg="del">
        <pc:chgData name="Heather Hughes" userId="d817e57c-17a6-460d-b8d4-ea09e41f009c" providerId="ADAL" clId="{B2DD4307-382E-45CB-90F8-2CC2D020F0A4}" dt="2023-07-13T18:24:08.232" v="4" actId="47"/>
        <pc:sldMkLst>
          <pc:docMk/>
          <pc:sldMk cId="4134843168" sldId="2147468758"/>
        </pc:sldMkLst>
      </pc:sldChg>
      <pc:sldChg chg="del">
        <pc:chgData name="Heather Hughes" userId="d817e57c-17a6-460d-b8d4-ea09e41f009c" providerId="ADAL" clId="{B2DD4307-382E-45CB-90F8-2CC2D020F0A4}" dt="2023-07-13T18:24:06.486" v="3" actId="47"/>
        <pc:sldMkLst>
          <pc:docMk/>
          <pc:sldMk cId="2458579290" sldId="2147468759"/>
        </pc:sldMkLst>
      </pc:sldChg>
    </pc:docChg>
  </pc:docChgLst>
  <pc:docChgLst>
    <pc:chgData name="Heather Hughes" userId="d817e57c-17a6-460d-b8d4-ea09e41f009c" providerId="ADAL" clId="{F6236C4D-589F-4599-9C0A-2EE22ACA0EB8}"/>
    <pc:docChg chg="delSld modSld">
      <pc:chgData name="Heather Hughes" userId="d817e57c-17a6-460d-b8d4-ea09e41f009c" providerId="ADAL" clId="{F6236C4D-589F-4599-9C0A-2EE22ACA0EB8}" dt="2023-09-07T16:52:20.513" v="1" actId="2696"/>
      <pc:docMkLst>
        <pc:docMk/>
      </pc:docMkLst>
      <pc:sldChg chg="delSp">
        <pc:chgData name="Heather Hughes" userId="d817e57c-17a6-460d-b8d4-ea09e41f009c" providerId="ADAL" clId="{F6236C4D-589F-4599-9C0A-2EE22ACA0EB8}" dt="2023-09-07T16:49:18.044" v="0"/>
        <pc:sldMkLst>
          <pc:docMk/>
          <pc:sldMk cId="2973285956" sldId="2147468762"/>
        </pc:sldMkLst>
        <pc:picChg chg="del">
          <ac:chgData name="Heather Hughes" userId="d817e57c-17a6-460d-b8d4-ea09e41f009c" providerId="ADAL" clId="{F6236C4D-589F-4599-9C0A-2EE22ACA0EB8}" dt="2023-09-07T16:49:18.044" v="0"/>
          <ac:picMkLst>
            <pc:docMk/>
            <pc:sldMk cId="2973285956" sldId="2147468762"/>
            <ac:picMk id="3" creationId="{1E03BD6A-0BC1-F815-9B42-140EA9290682}"/>
          </ac:picMkLst>
        </pc:picChg>
      </pc:sldChg>
      <pc:sldChg chg="del">
        <pc:chgData name="Heather Hughes" userId="d817e57c-17a6-460d-b8d4-ea09e41f009c" providerId="ADAL" clId="{F6236C4D-589F-4599-9C0A-2EE22ACA0EB8}" dt="2023-09-07T16:52:20.513" v="1" actId="2696"/>
        <pc:sldMkLst>
          <pc:docMk/>
          <pc:sldMk cId="3875127169" sldId="21474687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C9002-35F4-4556-B1A1-12DEB03F0D4A}" type="doc">
      <dgm:prSet loTypeId="urn:microsoft.com/office/officeart/2011/layout/CircleProcess" loCatId="process" qsTypeId="urn:microsoft.com/office/officeart/2005/8/quickstyle/simple2" qsCatId="simple" csTypeId="urn:microsoft.com/office/officeart/2005/8/colors/accent0_2" csCatId="mainScheme" phldr="1"/>
      <dgm:spPr/>
    </dgm:pt>
    <dgm:pt modelId="{0ADD41DA-DF57-45F3-AABE-B50E9B1DAC8B}">
      <dgm:prSet phldrT="[Text]"/>
      <dgm:spPr/>
      <dgm:t>
        <a:bodyPr/>
        <a:lstStyle/>
        <a:p>
          <a:r>
            <a:rPr lang="en-US" b="1" dirty="0"/>
            <a:t>Entry</a:t>
          </a:r>
        </a:p>
      </dgm:t>
    </dgm:pt>
    <dgm:pt modelId="{756B16F7-6E7A-4D3E-AE4A-E952B8AEE4EF}" type="parTrans" cxnId="{C5DFD36E-D5E1-4005-B93C-7ADB9F3461D5}">
      <dgm:prSet/>
      <dgm:spPr/>
      <dgm:t>
        <a:bodyPr/>
        <a:lstStyle/>
        <a:p>
          <a:endParaRPr lang="en-US"/>
        </a:p>
      </dgm:t>
    </dgm:pt>
    <dgm:pt modelId="{8CE96246-AF35-4903-9F95-4EF1556AD36D}" type="sibTrans" cxnId="{C5DFD36E-D5E1-4005-B93C-7ADB9F3461D5}">
      <dgm:prSet/>
      <dgm:spPr/>
      <dgm:t>
        <a:bodyPr/>
        <a:lstStyle/>
        <a:p>
          <a:endParaRPr lang="en-US"/>
        </a:p>
      </dgm:t>
    </dgm:pt>
    <dgm:pt modelId="{F98D96D1-7194-49D0-A093-3BF3D816D330}">
      <dgm:prSet phldrT="[Text]"/>
      <dgm:spPr/>
      <dgm:t>
        <a:bodyPr/>
        <a:lstStyle/>
        <a:p>
          <a:r>
            <a:rPr lang="en-US" b="1" dirty="0"/>
            <a:t>Malware Drop</a:t>
          </a:r>
        </a:p>
      </dgm:t>
    </dgm:pt>
    <dgm:pt modelId="{D443EFC8-E00F-4BDD-871D-70D2E4258497}" type="parTrans" cxnId="{BF6CB033-5901-47E6-8E1A-741445FFF25E}">
      <dgm:prSet/>
      <dgm:spPr/>
      <dgm:t>
        <a:bodyPr/>
        <a:lstStyle/>
        <a:p>
          <a:endParaRPr lang="en-US"/>
        </a:p>
      </dgm:t>
    </dgm:pt>
    <dgm:pt modelId="{0D1FB8BC-20B8-4A71-9BF7-DB57C882C177}" type="sibTrans" cxnId="{BF6CB033-5901-47E6-8E1A-741445FFF25E}">
      <dgm:prSet/>
      <dgm:spPr/>
      <dgm:t>
        <a:bodyPr/>
        <a:lstStyle/>
        <a:p>
          <a:endParaRPr lang="en-US"/>
        </a:p>
      </dgm:t>
    </dgm:pt>
    <dgm:pt modelId="{8DC56AD9-E71F-4F98-B7A0-8710E78E6A38}">
      <dgm:prSet phldrT="[Text]"/>
      <dgm:spPr/>
      <dgm:t>
        <a:bodyPr/>
        <a:lstStyle/>
        <a:p>
          <a:r>
            <a:rPr lang="en-US" b="1" dirty="0"/>
            <a:t>Recon</a:t>
          </a:r>
        </a:p>
      </dgm:t>
    </dgm:pt>
    <dgm:pt modelId="{02F612EB-377F-4884-B2FA-66B56B5AA265}" type="parTrans" cxnId="{99024A47-A428-47E1-AD3C-60FBF2D2425E}">
      <dgm:prSet/>
      <dgm:spPr/>
      <dgm:t>
        <a:bodyPr/>
        <a:lstStyle/>
        <a:p>
          <a:endParaRPr lang="en-US"/>
        </a:p>
      </dgm:t>
    </dgm:pt>
    <dgm:pt modelId="{F073B88C-4F2A-4536-89BC-D1FF38C0F69A}" type="sibTrans" cxnId="{99024A47-A428-47E1-AD3C-60FBF2D2425E}">
      <dgm:prSet/>
      <dgm:spPr/>
      <dgm:t>
        <a:bodyPr/>
        <a:lstStyle/>
        <a:p>
          <a:endParaRPr lang="en-US"/>
        </a:p>
      </dgm:t>
    </dgm:pt>
    <dgm:pt modelId="{EBD44DC7-0676-4D9C-8D03-8D264D5F577F}">
      <dgm:prSet phldrT="[Text]"/>
      <dgm:spPr/>
      <dgm:t>
        <a:bodyPr/>
        <a:lstStyle/>
        <a:p>
          <a:r>
            <a:rPr lang="en-US" b="1" dirty="0"/>
            <a:t>Escalation</a:t>
          </a:r>
        </a:p>
      </dgm:t>
    </dgm:pt>
    <dgm:pt modelId="{63EDAD15-4EF5-4C98-9540-5B71DEB1F51B}" type="parTrans" cxnId="{57B974A0-8F6D-4864-98C9-6CD1BF877C95}">
      <dgm:prSet/>
      <dgm:spPr/>
      <dgm:t>
        <a:bodyPr/>
        <a:lstStyle/>
        <a:p>
          <a:endParaRPr lang="en-US"/>
        </a:p>
      </dgm:t>
    </dgm:pt>
    <dgm:pt modelId="{6826C6FF-9073-44F1-BA16-EDAB17FA7201}" type="sibTrans" cxnId="{57B974A0-8F6D-4864-98C9-6CD1BF877C95}">
      <dgm:prSet/>
      <dgm:spPr/>
      <dgm:t>
        <a:bodyPr/>
        <a:lstStyle/>
        <a:p>
          <a:endParaRPr lang="en-US"/>
        </a:p>
      </dgm:t>
    </dgm:pt>
    <dgm:pt modelId="{95AC270E-ABA1-41DC-85C0-910269A689C5}">
      <dgm:prSet phldrT="[Text]"/>
      <dgm:spPr/>
      <dgm:t>
        <a:bodyPr/>
        <a:lstStyle/>
        <a:p>
          <a:r>
            <a:rPr lang="en-US" b="1" dirty="0"/>
            <a:t>Ransomware Deployed</a:t>
          </a:r>
        </a:p>
      </dgm:t>
    </dgm:pt>
    <dgm:pt modelId="{3BF08D85-BEDB-45F0-A577-9EEE340468DC}" type="parTrans" cxnId="{70EE9362-5021-4FC5-93BB-D1E7836F5A45}">
      <dgm:prSet/>
      <dgm:spPr/>
      <dgm:t>
        <a:bodyPr/>
        <a:lstStyle/>
        <a:p>
          <a:endParaRPr lang="en-US"/>
        </a:p>
      </dgm:t>
    </dgm:pt>
    <dgm:pt modelId="{289CFED7-BE16-474D-A1FB-9CA6CC808618}" type="sibTrans" cxnId="{70EE9362-5021-4FC5-93BB-D1E7836F5A45}">
      <dgm:prSet/>
      <dgm:spPr/>
      <dgm:t>
        <a:bodyPr/>
        <a:lstStyle/>
        <a:p>
          <a:endParaRPr lang="en-US"/>
        </a:p>
      </dgm:t>
    </dgm:pt>
    <dgm:pt modelId="{749F1281-AEBF-423C-9A43-AB120B95433C}">
      <dgm:prSet phldrT="[Text]"/>
      <dgm:spPr/>
      <dgm:t>
        <a:bodyPr/>
        <a:lstStyle/>
        <a:p>
          <a:r>
            <a:rPr lang="en-US" b="1" dirty="0"/>
            <a:t>Persistence</a:t>
          </a:r>
        </a:p>
      </dgm:t>
    </dgm:pt>
    <dgm:pt modelId="{3D42E866-8496-47A7-B04E-7A4D8433F9F9}" type="parTrans" cxnId="{A3479FC9-44D4-4F98-8A6D-553C8FEF9A38}">
      <dgm:prSet/>
      <dgm:spPr/>
      <dgm:t>
        <a:bodyPr/>
        <a:lstStyle/>
        <a:p>
          <a:endParaRPr lang="en-US"/>
        </a:p>
      </dgm:t>
    </dgm:pt>
    <dgm:pt modelId="{9EECB25D-1E7D-45FE-9ADA-CA3C01C37917}" type="sibTrans" cxnId="{A3479FC9-44D4-4F98-8A6D-553C8FEF9A38}">
      <dgm:prSet/>
      <dgm:spPr/>
      <dgm:t>
        <a:bodyPr/>
        <a:lstStyle/>
        <a:p>
          <a:endParaRPr lang="en-US"/>
        </a:p>
      </dgm:t>
    </dgm:pt>
    <dgm:pt modelId="{E3C0FA5A-75B9-4D02-B376-57DF8530742E}" type="pres">
      <dgm:prSet presAssocID="{791C9002-35F4-4556-B1A1-12DEB03F0D4A}" presName="Name0" presStyleCnt="0">
        <dgm:presLayoutVars>
          <dgm:chMax val="11"/>
          <dgm:chPref val="11"/>
          <dgm:dir/>
          <dgm:resizeHandles/>
        </dgm:presLayoutVars>
      </dgm:prSet>
      <dgm:spPr/>
    </dgm:pt>
    <dgm:pt modelId="{E611D36D-792C-45D3-B0C0-CF8E65B6C1F8}" type="pres">
      <dgm:prSet presAssocID="{95AC270E-ABA1-41DC-85C0-910269A689C5}" presName="Accent6" presStyleCnt="0"/>
      <dgm:spPr/>
    </dgm:pt>
    <dgm:pt modelId="{523C87F6-5D2C-443E-801D-5DEBD21F7F78}" type="pres">
      <dgm:prSet presAssocID="{95AC270E-ABA1-41DC-85C0-910269A689C5}" presName="Accent" presStyleLbl="node1" presStyleIdx="0" presStyleCnt="6"/>
      <dgm:spPr/>
    </dgm:pt>
    <dgm:pt modelId="{4CA78534-FE10-4572-9269-62BD51F2C9B9}" type="pres">
      <dgm:prSet presAssocID="{95AC270E-ABA1-41DC-85C0-910269A689C5}" presName="ParentBackground6" presStyleCnt="0"/>
      <dgm:spPr/>
    </dgm:pt>
    <dgm:pt modelId="{79BFF937-0079-4AAD-AA49-9102E2833476}" type="pres">
      <dgm:prSet presAssocID="{95AC270E-ABA1-41DC-85C0-910269A689C5}" presName="ParentBackground" presStyleLbl="fgAcc1" presStyleIdx="0" presStyleCnt="6"/>
      <dgm:spPr/>
    </dgm:pt>
    <dgm:pt modelId="{613D09A5-3151-4B26-B1F8-2AE796E4CFEE}" type="pres">
      <dgm:prSet presAssocID="{95AC270E-ABA1-41DC-85C0-910269A689C5}" presName="Parent6" presStyleLbl="revTx" presStyleIdx="0" presStyleCnt="0">
        <dgm:presLayoutVars>
          <dgm:chMax val="1"/>
          <dgm:chPref val="1"/>
          <dgm:bulletEnabled val="1"/>
        </dgm:presLayoutVars>
      </dgm:prSet>
      <dgm:spPr/>
    </dgm:pt>
    <dgm:pt modelId="{3458E5F1-0DA4-4F0B-9FEB-BC0106FF8971}" type="pres">
      <dgm:prSet presAssocID="{749F1281-AEBF-423C-9A43-AB120B95433C}" presName="Accent5" presStyleCnt="0"/>
      <dgm:spPr/>
    </dgm:pt>
    <dgm:pt modelId="{1E1C43E5-A3C1-43B5-BC81-E6CE27DC854A}" type="pres">
      <dgm:prSet presAssocID="{749F1281-AEBF-423C-9A43-AB120B95433C}" presName="Accent" presStyleLbl="node1" presStyleIdx="1" presStyleCnt="6"/>
      <dgm:spPr/>
    </dgm:pt>
    <dgm:pt modelId="{60344702-37E0-40F6-98A8-29AC8C49BC75}" type="pres">
      <dgm:prSet presAssocID="{749F1281-AEBF-423C-9A43-AB120B95433C}" presName="ParentBackground5" presStyleCnt="0"/>
      <dgm:spPr/>
    </dgm:pt>
    <dgm:pt modelId="{2FCA3F62-36F1-4F53-B6F7-F5458FBD36ED}" type="pres">
      <dgm:prSet presAssocID="{749F1281-AEBF-423C-9A43-AB120B95433C}" presName="ParentBackground" presStyleLbl="fgAcc1" presStyleIdx="1" presStyleCnt="6"/>
      <dgm:spPr/>
    </dgm:pt>
    <dgm:pt modelId="{D232FE5D-7F42-41AE-9490-5839E3351856}" type="pres">
      <dgm:prSet presAssocID="{749F1281-AEBF-423C-9A43-AB120B95433C}" presName="Parent5" presStyleLbl="revTx" presStyleIdx="0" presStyleCnt="0">
        <dgm:presLayoutVars>
          <dgm:chMax val="1"/>
          <dgm:chPref val="1"/>
          <dgm:bulletEnabled val="1"/>
        </dgm:presLayoutVars>
      </dgm:prSet>
      <dgm:spPr/>
    </dgm:pt>
    <dgm:pt modelId="{2956B8B0-4A49-4B43-8B78-27E0F7605B0F}" type="pres">
      <dgm:prSet presAssocID="{EBD44DC7-0676-4D9C-8D03-8D264D5F577F}" presName="Accent4" presStyleCnt="0"/>
      <dgm:spPr/>
    </dgm:pt>
    <dgm:pt modelId="{72B439BB-E731-48C8-8BC5-938F901F218D}" type="pres">
      <dgm:prSet presAssocID="{EBD44DC7-0676-4D9C-8D03-8D264D5F577F}" presName="Accent" presStyleLbl="node1" presStyleIdx="2" presStyleCnt="6"/>
      <dgm:spPr/>
    </dgm:pt>
    <dgm:pt modelId="{273B81B4-D2F6-457D-B4FE-DD1675E1C149}" type="pres">
      <dgm:prSet presAssocID="{EBD44DC7-0676-4D9C-8D03-8D264D5F577F}" presName="ParentBackground4" presStyleCnt="0"/>
      <dgm:spPr/>
    </dgm:pt>
    <dgm:pt modelId="{E3A95AD1-02F5-41A3-8EF8-1491C0360D1D}" type="pres">
      <dgm:prSet presAssocID="{EBD44DC7-0676-4D9C-8D03-8D264D5F577F}" presName="ParentBackground" presStyleLbl="fgAcc1" presStyleIdx="2" presStyleCnt="6"/>
      <dgm:spPr/>
    </dgm:pt>
    <dgm:pt modelId="{B608EEF1-64A8-448F-A3C3-6402F8D1AAB4}" type="pres">
      <dgm:prSet presAssocID="{EBD44DC7-0676-4D9C-8D03-8D264D5F577F}" presName="Parent4" presStyleLbl="revTx" presStyleIdx="0" presStyleCnt="0">
        <dgm:presLayoutVars>
          <dgm:chMax val="1"/>
          <dgm:chPref val="1"/>
          <dgm:bulletEnabled val="1"/>
        </dgm:presLayoutVars>
      </dgm:prSet>
      <dgm:spPr/>
    </dgm:pt>
    <dgm:pt modelId="{D685B6C3-0F47-4F1B-8ABC-607DA1CAF25E}" type="pres">
      <dgm:prSet presAssocID="{8DC56AD9-E71F-4F98-B7A0-8710E78E6A38}" presName="Accent3" presStyleCnt="0"/>
      <dgm:spPr/>
    </dgm:pt>
    <dgm:pt modelId="{3AD2FAAF-AE80-4320-B670-A99C645D2F25}" type="pres">
      <dgm:prSet presAssocID="{8DC56AD9-E71F-4F98-B7A0-8710E78E6A38}" presName="Accent" presStyleLbl="node1" presStyleIdx="3" presStyleCnt="6"/>
      <dgm:spPr/>
    </dgm:pt>
    <dgm:pt modelId="{8D5DA47F-A335-4ABE-8DA1-F0BCC993D732}" type="pres">
      <dgm:prSet presAssocID="{8DC56AD9-E71F-4F98-B7A0-8710E78E6A38}" presName="ParentBackground3" presStyleCnt="0"/>
      <dgm:spPr/>
    </dgm:pt>
    <dgm:pt modelId="{2A55233F-8334-4BF4-B728-68899A6B512D}" type="pres">
      <dgm:prSet presAssocID="{8DC56AD9-E71F-4F98-B7A0-8710E78E6A38}" presName="ParentBackground" presStyleLbl="fgAcc1" presStyleIdx="3" presStyleCnt="6"/>
      <dgm:spPr/>
    </dgm:pt>
    <dgm:pt modelId="{505F7449-2621-4873-B824-E46BEB401E3B}" type="pres">
      <dgm:prSet presAssocID="{8DC56AD9-E71F-4F98-B7A0-8710E78E6A38}" presName="Parent3" presStyleLbl="revTx" presStyleIdx="0" presStyleCnt="0">
        <dgm:presLayoutVars>
          <dgm:chMax val="1"/>
          <dgm:chPref val="1"/>
          <dgm:bulletEnabled val="1"/>
        </dgm:presLayoutVars>
      </dgm:prSet>
      <dgm:spPr/>
    </dgm:pt>
    <dgm:pt modelId="{5BE5F196-A17F-483A-8F09-E7ED16F8934C}" type="pres">
      <dgm:prSet presAssocID="{F98D96D1-7194-49D0-A093-3BF3D816D330}" presName="Accent2" presStyleCnt="0"/>
      <dgm:spPr/>
    </dgm:pt>
    <dgm:pt modelId="{E9E3A836-4808-4629-971B-F65B18F77997}" type="pres">
      <dgm:prSet presAssocID="{F98D96D1-7194-49D0-A093-3BF3D816D330}" presName="Accent" presStyleLbl="node1" presStyleIdx="4" presStyleCnt="6"/>
      <dgm:spPr/>
    </dgm:pt>
    <dgm:pt modelId="{961A5316-C1F3-4B3A-86AD-0120C344FEEA}" type="pres">
      <dgm:prSet presAssocID="{F98D96D1-7194-49D0-A093-3BF3D816D330}" presName="ParentBackground2" presStyleCnt="0"/>
      <dgm:spPr/>
    </dgm:pt>
    <dgm:pt modelId="{6B686AB6-47EA-4CA9-95EF-272CCAE8E278}" type="pres">
      <dgm:prSet presAssocID="{F98D96D1-7194-49D0-A093-3BF3D816D330}" presName="ParentBackground" presStyleLbl="fgAcc1" presStyleIdx="4" presStyleCnt="6"/>
      <dgm:spPr/>
    </dgm:pt>
    <dgm:pt modelId="{54789C37-6AB6-4E58-8951-78E5CFB4B00F}" type="pres">
      <dgm:prSet presAssocID="{F98D96D1-7194-49D0-A093-3BF3D816D330}" presName="Parent2" presStyleLbl="revTx" presStyleIdx="0" presStyleCnt="0">
        <dgm:presLayoutVars>
          <dgm:chMax val="1"/>
          <dgm:chPref val="1"/>
          <dgm:bulletEnabled val="1"/>
        </dgm:presLayoutVars>
      </dgm:prSet>
      <dgm:spPr/>
    </dgm:pt>
    <dgm:pt modelId="{06081489-F4D0-4C86-8837-CA3659C6D626}" type="pres">
      <dgm:prSet presAssocID="{0ADD41DA-DF57-45F3-AABE-B50E9B1DAC8B}" presName="Accent1" presStyleCnt="0"/>
      <dgm:spPr/>
    </dgm:pt>
    <dgm:pt modelId="{794E6FA0-79B3-4AA0-B541-83448554FDF1}" type="pres">
      <dgm:prSet presAssocID="{0ADD41DA-DF57-45F3-AABE-B50E9B1DAC8B}" presName="Accent" presStyleLbl="node1" presStyleIdx="5" presStyleCnt="6"/>
      <dgm:spPr/>
    </dgm:pt>
    <dgm:pt modelId="{3045D0D5-B3FE-4788-9962-22BED0A7C6F8}" type="pres">
      <dgm:prSet presAssocID="{0ADD41DA-DF57-45F3-AABE-B50E9B1DAC8B}" presName="ParentBackground1" presStyleCnt="0"/>
      <dgm:spPr/>
    </dgm:pt>
    <dgm:pt modelId="{5D738018-3122-4647-96FC-956EBBB9EEC2}" type="pres">
      <dgm:prSet presAssocID="{0ADD41DA-DF57-45F3-AABE-B50E9B1DAC8B}" presName="ParentBackground" presStyleLbl="fgAcc1" presStyleIdx="5" presStyleCnt="6"/>
      <dgm:spPr/>
    </dgm:pt>
    <dgm:pt modelId="{D737D224-AE52-4B0E-B632-4ACF45BC481A}" type="pres">
      <dgm:prSet presAssocID="{0ADD41DA-DF57-45F3-AABE-B50E9B1DAC8B}" presName="Parent1" presStyleLbl="revTx" presStyleIdx="0" presStyleCnt="0">
        <dgm:presLayoutVars>
          <dgm:chMax val="1"/>
          <dgm:chPref val="1"/>
          <dgm:bulletEnabled val="1"/>
        </dgm:presLayoutVars>
      </dgm:prSet>
      <dgm:spPr/>
    </dgm:pt>
  </dgm:ptLst>
  <dgm:cxnLst>
    <dgm:cxn modelId="{3E66FD03-F0FE-4EEB-BF5A-686DF66D2E6D}" type="presOf" srcId="{0ADD41DA-DF57-45F3-AABE-B50E9B1DAC8B}" destId="{D737D224-AE52-4B0E-B632-4ACF45BC481A}" srcOrd="1" destOrd="0" presId="urn:microsoft.com/office/officeart/2011/layout/CircleProcess"/>
    <dgm:cxn modelId="{0DB6F31B-5608-41F6-B51E-14881E42535A}" type="presOf" srcId="{0ADD41DA-DF57-45F3-AABE-B50E9B1DAC8B}" destId="{5D738018-3122-4647-96FC-956EBBB9EEC2}" srcOrd="0" destOrd="0" presId="urn:microsoft.com/office/officeart/2011/layout/CircleProcess"/>
    <dgm:cxn modelId="{CEE2DD20-15DC-499D-B982-EF971F7D647C}" type="presOf" srcId="{8DC56AD9-E71F-4F98-B7A0-8710E78E6A38}" destId="{2A55233F-8334-4BF4-B728-68899A6B512D}" srcOrd="0" destOrd="0" presId="urn:microsoft.com/office/officeart/2011/layout/CircleProcess"/>
    <dgm:cxn modelId="{BF6CB033-5901-47E6-8E1A-741445FFF25E}" srcId="{791C9002-35F4-4556-B1A1-12DEB03F0D4A}" destId="{F98D96D1-7194-49D0-A093-3BF3D816D330}" srcOrd="1" destOrd="0" parTransId="{D443EFC8-E00F-4BDD-871D-70D2E4258497}" sibTransId="{0D1FB8BC-20B8-4A71-9BF7-DB57C882C177}"/>
    <dgm:cxn modelId="{98DE7536-68EE-4BC4-ACEB-FC29C56FECEF}" type="presOf" srcId="{95AC270E-ABA1-41DC-85C0-910269A689C5}" destId="{79BFF937-0079-4AAD-AA49-9102E2833476}" srcOrd="0" destOrd="0" presId="urn:microsoft.com/office/officeart/2011/layout/CircleProcess"/>
    <dgm:cxn modelId="{70EE9362-5021-4FC5-93BB-D1E7836F5A45}" srcId="{791C9002-35F4-4556-B1A1-12DEB03F0D4A}" destId="{95AC270E-ABA1-41DC-85C0-910269A689C5}" srcOrd="5" destOrd="0" parTransId="{3BF08D85-BEDB-45F0-A577-9EEE340468DC}" sibTransId="{289CFED7-BE16-474D-A1FB-9CA6CC808618}"/>
    <dgm:cxn modelId="{99024A47-A428-47E1-AD3C-60FBF2D2425E}" srcId="{791C9002-35F4-4556-B1A1-12DEB03F0D4A}" destId="{8DC56AD9-E71F-4F98-B7A0-8710E78E6A38}" srcOrd="2" destOrd="0" parTransId="{02F612EB-377F-4884-B2FA-66B56B5AA265}" sibTransId="{F073B88C-4F2A-4536-89BC-D1FF38C0F69A}"/>
    <dgm:cxn modelId="{C5DFD36E-D5E1-4005-B93C-7ADB9F3461D5}" srcId="{791C9002-35F4-4556-B1A1-12DEB03F0D4A}" destId="{0ADD41DA-DF57-45F3-AABE-B50E9B1DAC8B}" srcOrd="0" destOrd="0" parTransId="{756B16F7-6E7A-4D3E-AE4A-E952B8AEE4EF}" sibTransId="{8CE96246-AF35-4903-9F95-4EF1556AD36D}"/>
    <dgm:cxn modelId="{7B1B1452-81BA-49A7-A042-14FA8E18EE74}" type="presOf" srcId="{EBD44DC7-0676-4D9C-8D03-8D264D5F577F}" destId="{B608EEF1-64A8-448F-A3C3-6402F8D1AAB4}" srcOrd="1" destOrd="0" presId="urn:microsoft.com/office/officeart/2011/layout/CircleProcess"/>
    <dgm:cxn modelId="{3BC37755-F6D4-450E-80BB-0BB3FB55C0F6}" type="presOf" srcId="{EBD44DC7-0676-4D9C-8D03-8D264D5F577F}" destId="{E3A95AD1-02F5-41A3-8EF8-1491C0360D1D}" srcOrd="0" destOrd="0" presId="urn:microsoft.com/office/officeart/2011/layout/CircleProcess"/>
    <dgm:cxn modelId="{41C6AC86-2DC8-4C3B-966B-6A685577E3F8}" type="presOf" srcId="{791C9002-35F4-4556-B1A1-12DEB03F0D4A}" destId="{E3C0FA5A-75B9-4D02-B376-57DF8530742E}" srcOrd="0" destOrd="0" presId="urn:microsoft.com/office/officeart/2011/layout/CircleProcess"/>
    <dgm:cxn modelId="{57B974A0-8F6D-4864-98C9-6CD1BF877C95}" srcId="{791C9002-35F4-4556-B1A1-12DEB03F0D4A}" destId="{EBD44DC7-0676-4D9C-8D03-8D264D5F577F}" srcOrd="3" destOrd="0" parTransId="{63EDAD15-4EF5-4C98-9540-5B71DEB1F51B}" sibTransId="{6826C6FF-9073-44F1-BA16-EDAB17FA7201}"/>
    <dgm:cxn modelId="{B7EC3CB8-E4E3-4A3D-8C0B-984A7BC201CC}" type="presOf" srcId="{749F1281-AEBF-423C-9A43-AB120B95433C}" destId="{2FCA3F62-36F1-4F53-B6F7-F5458FBD36ED}" srcOrd="0" destOrd="0" presId="urn:microsoft.com/office/officeart/2011/layout/CircleProcess"/>
    <dgm:cxn modelId="{2E8D01C8-07BD-4527-9005-F8405CD1D65E}" type="presOf" srcId="{8DC56AD9-E71F-4F98-B7A0-8710E78E6A38}" destId="{505F7449-2621-4873-B824-E46BEB401E3B}" srcOrd="1" destOrd="0" presId="urn:microsoft.com/office/officeart/2011/layout/CircleProcess"/>
    <dgm:cxn modelId="{A3479FC9-44D4-4F98-8A6D-553C8FEF9A38}" srcId="{791C9002-35F4-4556-B1A1-12DEB03F0D4A}" destId="{749F1281-AEBF-423C-9A43-AB120B95433C}" srcOrd="4" destOrd="0" parTransId="{3D42E866-8496-47A7-B04E-7A4D8433F9F9}" sibTransId="{9EECB25D-1E7D-45FE-9ADA-CA3C01C37917}"/>
    <dgm:cxn modelId="{C2624EE4-4FFF-406C-A77E-B860E3D72A4D}" type="presOf" srcId="{F98D96D1-7194-49D0-A093-3BF3D816D330}" destId="{6B686AB6-47EA-4CA9-95EF-272CCAE8E278}" srcOrd="0" destOrd="0" presId="urn:microsoft.com/office/officeart/2011/layout/CircleProcess"/>
    <dgm:cxn modelId="{006239E7-7991-4D58-8574-15B45E443598}" type="presOf" srcId="{95AC270E-ABA1-41DC-85C0-910269A689C5}" destId="{613D09A5-3151-4B26-B1F8-2AE796E4CFEE}" srcOrd="1" destOrd="0" presId="urn:microsoft.com/office/officeart/2011/layout/CircleProcess"/>
    <dgm:cxn modelId="{87FF05FC-168F-4892-ADCF-89D9DBDBAF5E}" type="presOf" srcId="{F98D96D1-7194-49D0-A093-3BF3D816D330}" destId="{54789C37-6AB6-4E58-8951-78E5CFB4B00F}" srcOrd="1" destOrd="0" presId="urn:microsoft.com/office/officeart/2011/layout/CircleProcess"/>
    <dgm:cxn modelId="{547D8DFC-FA5B-4013-8CDC-13B2E6496FA6}" type="presOf" srcId="{749F1281-AEBF-423C-9A43-AB120B95433C}" destId="{D232FE5D-7F42-41AE-9490-5839E3351856}" srcOrd="1" destOrd="0" presId="urn:microsoft.com/office/officeart/2011/layout/CircleProcess"/>
    <dgm:cxn modelId="{6B8C5FB8-FF4B-4DCB-911A-B5B9C9B45137}" type="presParOf" srcId="{E3C0FA5A-75B9-4D02-B376-57DF8530742E}" destId="{E611D36D-792C-45D3-B0C0-CF8E65B6C1F8}" srcOrd="0" destOrd="0" presId="urn:microsoft.com/office/officeart/2011/layout/CircleProcess"/>
    <dgm:cxn modelId="{70330EE1-A806-44D9-B420-DF3504E0AD17}" type="presParOf" srcId="{E611D36D-792C-45D3-B0C0-CF8E65B6C1F8}" destId="{523C87F6-5D2C-443E-801D-5DEBD21F7F78}" srcOrd="0" destOrd="0" presId="urn:microsoft.com/office/officeart/2011/layout/CircleProcess"/>
    <dgm:cxn modelId="{87DDAFB9-21FF-4C4E-ACEB-4933A9D06BCC}" type="presParOf" srcId="{E3C0FA5A-75B9-4D02-B376-57DF8530742E}" destId="{4CA78534-FE10-4572-9269-62BD51F2C9B9}" srcOrd="1" destOrd="0" presId="urn:microsoft.com/office/officeart/2011/layout/CircleProcess"/>
    <dgm:cxn modelId="{DF6D1821-54E6-4ED9-8CFA-AF327A603E51}" type="presParOf" srcId="{4CA78534-FE10-4572-9269-62BD51F2C9B9}" destId="{79BFF937-0079-4AAD-AA49-9102E2833476}" srcOrd="0" destOrd="0" presId="urn:microsoft.com/office/officeart/2011/layout/CircleProcess"/>
    <dgm:cxn modelId="{B73A9F35-7A5C-4A63-BB67-903D8164C919}" type="presParOf" srcId="{E3C0FA5A-75B9-4D02-B376-57DF8530742E}" destId="{613D09A5-3151-4B26-B1F8-2AE796E4CFEE}" srcOrd="2" destOrd="0" presId="urn:microsoft.com/office/officeart/2011/layout/CircleProcess"/>
    <dgm:cxn modelId="{2B04BD2B-78AB-4F1F-8A42-A2C96F038EE0}" type="presParOf" srcId="{E3C0FA5A-75B9-4D02-B376-57DF8530742E}" destId="{3458E5F1-0DA4-4F0B-9FEB-BC0106FF8971}" srcOrd="3" destOrd="0" presId="urn:microsoft.com/office/officeart/2011/layout/CircleProcess"/>
    <dgm:cxn modelId="{4EAAD04E-BAC0-4D4B-8772-FF14B733E5E5}" type="presParOf" srcId="{3458E5F1-0DA4-4F0B-9FEB-BC0106FF8971}" destId="{1E1C43E5-A3C1-43B5-BC81-E6CE27DC854A}" srcOrd="0" destOrd="0" presId="urn:microsoft.com/office/officeart/2011/layout/CircleProcess"/>
    <dgm:cxn modelId="{3980D803-9C02-4749-AE2D-2FA09F2C3D25}" type="presParOf" srcId="{E3C0FA5A-75B9-4D02-B376-57DF8530742E}" destId="{60344702-37E0-40F6-98A8-29AC8C49BC75}" srcOrd="4" destOrd="0" presId="urn:microsoft.com/office/officeart/2011/layout/CircleProcess"/>
    <dgm:cxn modelId="{FD7F8789-2825-4C42-B3D7-0871B1D3DDBE}" type="presParOf" srcId="{60344702-37E0-40F6-98A8-29AC8C49BC75}" destId="{2FCA3F62-36F1-4F53-B6F7-F5458FBD36ED}" srcOrd="0" destOrd="0" presId="urn:microsoft.com/office/officeart/2011/layout/CircleProcess"/>
    <dgm:cxn modelId="{58315F38-8B11-48DF-87C6-CCCF3692CF2B}" type="presParOf" srcId="{E3C0FA5A-75B9-4D02-B376-57DF8530742E}" destId="{D232FE5D-7F42-41AE-9490-5839E3351856}" srcOrd="5" destOrd="0" presId="urn:microsoft.com/office/officeart/2011/layout/CircleProcess"/>
    <dgm:cxn modelId="{FE6D741A-A0C4-496F-9563-0E5291F53C09}" type="presParOf" srcId="{E3C0FA5A-75B9-4D02-B376-57DF8530742E}" destId="{2956B8B0-4A49-4B43-8B78-27E0F7605B0F}" srcOrd="6" destOrd="0" presId="urn:microsoft.com/office/officeart/2011/layout/CircleProcess"/>
    <dgm:cxn modelId="{C0531CF0-DD66-4B1D-AAAE-ED6C081AB0BE}" type="presParOf" srcId="{2956B8B0-4A49-4B43-8B78-27E0F7605B0F}" destId="{72B439BB-E731-48C8-8BC5-938F901F218D}" srcOrd="0" destOrd="0" presId="urn:microsoft.com/office/officeart/2011/layout/CircleProcess"/>
    <dgm:cxn modelId="{91C7AE5D-74D4-45C5-875D-D5F08A669561}" type="presParOf" srcId="{E3C0FA5A-75B9-4D02-B376-57DF8530742E}" destId="{273B81B4-D2F6-457D-B4FE-DD1675E1C149}" srcOrd="7" destOrd="0" presId="urn:microsoft.com/office/officeart/2011/layout/CircleProcess"/>
    <dgm:cxn modelId="{1F564B40-E607-4C4E-8AC7-29671A09CE39}" type="presParOf" srcId="{273B81B4-D2F6-457D-B4FE-DD1675E1C149}" destId="{E3A95AD1-02F5-41A3-8EF8-1491C0360D1D}" srcOrd="0" destOrd="0" presId="urn:microsoft.com/office/officeart/2011/layout/CircleProcess"/>
    <dgm:cxn modelId="{FDECC073-8072-4F0E-82FF-5EDA2D9C75C8}" type="presParOf" srcId="{E3C0FA5A-75B9-4D02-B376-57DF8530742E}" destId="{B608EEF1-64A8-448F-A3C3-6402F8D1AAB4}" srcOrd="8" destOrd="0" presId="urn:microsoft.com/office/officeart/2011/layout/CircleProcess"/>
    <dgm:cxn modelId="{1DB39C31-BCCB-4754-A2A4-E04BB26D6AD2}" type="presParOf" srcId="{E3C0FA5A-75B9-4D02-B376-57DF8530742E}" destId="{D685B6C3-0F47-4F1B-8ABC-607DA1CAF25E}" srcOrd="9" destOrd="0" presId="urn:microsoft.com/office/officeart/2011/layout/CircleProcess"/>
    <dgm:cxn modelId="{2F25F2FE-74BF-46EA-A1A8-AF564D16956D}" type="presParOf" srcId="{D685B6C3-0F47-4F1B-8ABC-607DA1CAF25E}" destId="{3AD2FAAF-AE80-4320-B670-A99C645D2F25}" srcOrd="0" destOrd="0" presId="urn:microsoft.com/office/officeart/2011/layout/CircleProcess"/>
    <dgm:cxn modelId="{8407B821-D39E-4E56-A610-EC98148E5108}" type="presParOf" srcId="{E3C0FA5A-75B9-4D02-B376-57DF8530742E}" destId="{8D5DA47F-A335-4ABE-8DA1-F0BCC993D732}" srcOrd="10" destOrd="0" presId="urn:microsoft.com/office/officeart/2011/layout/CircleProcess"/>
    <dgm:cxn modelId="{8508C0E1-7DAA-4ABB-9CAE-232D0EA8EA4A}" type="presParOf" srcId="{8D5DA47F-A335-4ABE-8DA1-F0BCC993D732}" destId="{2A55233F-8334-4BF4-B728-68899A6B512D}" srcOrd="0" destOrd="0" presId="urn:microsoft.com/office/officeart/2011/layout/CircleProcess"/>
    <dgm:cxn modelId="{56A03828-1EB0-4B2D-862D-948ABC4C6987}" type="presParOf" srcId="{E3C0FA5A-75B9-4D02-B376-57DF8530742E}" destId="{505F7449-2621-4873-B824-E46BEB401E3B}" srcOrd="11" destOrd="0" presId="urn:microsoft.com/office/officeart/2011/layout/CircleProcess"/>
    <dgm:cxn modelId="{BCDFBBA1-73E2-4186-8319-03916EB5136A}" type="presParOf" srcId="{E3C0FA5A-75B9-4D02-B376-57DF8530742E}" destId="{5BE5F196-A17F-483A-8F09-E7ED16F8934C}" srcOrd="12" destOrd="0" presId="urn:microsoft.com/office/officeart/2011/layout/CircleProcess"/>
    <dgm:cxn modelId="{C715510F-0A58-4CE7-A956-EACCF8C076FE}" type="presParOf" srcId="{5BE5F196-A17F-483A-8F09-E7ED16F8934C}" destId="{E9E3A836-4808-4629-971B-F65B18F77997}" srcOrd="0" destOrd="0" presId="urn:microsoft.com/office/officeart/2011/layout/CircleProcess"/>
    <dgm:cxn modelId="{B9534162-5CBF-48EA-BDA2-2E5D4E70F279}" type="presParOf" srcId="{E3C0FA5A-75B9-4D02-B376-57DF8530742E}" destId="{961A5316-C1F3-4B3A-86AD-0120C344FEEA}" srcOrd="13" destOrd="0" presId="urn:microsoft.com/office/officeart/2011/layout/CircleProcess"/>
    <dgm:cxn modelId="{8301685F-F329-46E4-98EF-149EC61DE836}" type="presParOf" srcId="{961A5316-C1F3-4B3A-86AD-0120C344FEEA}" destId="{6B686AB6-47EA-4CA9-95EF-272CCAE8E278}" srcOrd="0" destOrd="0" presId="urn:microsoft.com/office/officeart/2011/layout/CircleProcess"/>
    <dgm:cxn modelId="{71A06267-02F1-4462-AA0B-5B396AB89686}" type="presParOf" srcId="{E3C0FA5A-75B9-4D02-B376-57DF8530742E}" destId="{54789C37-6AB6-4E58-8951-78E5CFB4B00F}" srcOrd="14" destOrd="0" presId="urn:microsoft.com/office/officeart/2011/layout/CircleProcess"/>
    <dgm:cxn modelId="{E9612413-AB4E-4F30-AF9F-F1287E91519B}" type="presParOf" srcId="{E3C0FA5A-75B9-4D02-B376-57DF8530742E}" destId="{06081489-F4D0-4C86-8837-CA3659C6D626}" srcOrd="15" destOrd="0" presId="urn:microsoft.com/office/officeart/2011/layout/CircleProcess"/>
    <dgm:cxn modelId="{9E0BD521-999F-464F-9FEA-BCB79C739CB6}" type="presParOf" srcId="{06081489-F4D0-4C86-8837-CA3659C6D626}" destId="{794E6FA0-79B3-4AA0-B541-83448554FDF1}" srcOrd="0" destOrd="0" presId="urn:microsoft.com/office/officeart/2011/layout/CircleProcess"/>
    <dgm:cxn modelId="{E406728A-0321-4F0D-9DCE-9EFD49F15854}" type="presParOf" srcId="{E3C0FA5A-75B9-4D02-B376-57DF8530742E}" destId="{3045D0D5-B3FE-4788-9962-22BED0A7C6F8}" srcOrd="16" destOrd="0" presId="urn:microsoft.com/office/officeart/2011/layout/CircleProcess"/>
    <dgm:cxn modelId="{0CA9A2DD-DAC1-41F4-97D9-F28D0EC87D35}" type="presParOf" srcId="{3045D0D5-B3FE-4788-9962-22BED0A7C6F8}" destId="{5D738018-3122-4647-96FC-956EBBB9EEC2}" srcOrd="0" destOrd="0" presId="urn:microsoft.com/office/officeart/2011/layout/CircleProcess"/>
    <dgm:cxn modelId="{444E0CF6-FE42-4648-BEEE-91496A1B30C9}" type="presParOf" srcId="{E3C0FA5A-75B9-4D02-B376-57DF8530742E}" destId="{D737D224-AE52-4B0E-B632-4ACF45BC481A}"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C87F6-5D2C-443E-801D-5DEBD21F7F78}">
      <dsp:nvSpPr>
        <dsp:cNvPr id="0" name=""/>
        <dsp:cNvSpPr/>
      </dsp:nvSpPr>
      <dsp:spPr>
        <a:xfrm>
          <a:off x="7675662" y="1648737"/>
          <a:ext cx="1414930" cy="1414661"/>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9BFF937-0079-4AAD-AA49-9102E2833476}">
      <dsp:nvSpPr>
        <dsp:cNvPr id="0" name=""/>
        <dsp:cNvSpPr/>
      </dsp:nvSpPr>
      <dsp:spPr>
        <a:xfrm>
          <a:off x="7723306" y="1695901"/>
          <a:ext cx="1320541" cy="1320334"/>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Ransomware Deployed</a:t>
          </a:r>
        </a:p>
      </dsp:txBody>
      <dsp:txXfrm>
        <a:off x="7912083" y="1884555"/>
        <a:ext cx="942987" cy="943024"/>
      </dsp:txXfrm>
    </dsp:sp>
    <dsp:sp modelId="{1E1C43E5-A3C1-43B5-BC81-E6CE27DC854A}">
      <dsp:nvSpPr>
        <dsp:cNvPr id="0" name=""/>
        <dsp:cNvSpPr/>
      </dsp:nvSpPr>
      <dsp:spPr>
        <a:xfrm rot="2700000">
          <a:off x="6214087" y="1648578"/>
          <a:ext cx="1414731" cy="1414731"/>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CA3F62-36F1-4F53-B6F7-F5458FBD36ED}">
      <dsp:nvSpPr>
        <dsp:cNvPr id="0" name=""/>
        <dsp:cNvSpPr/>
      </dsp:nvSpPr>
      <dsp:spPr>
        <a:xfrm>
          <a:off x="6261631" y="1695901"/>
          <a:ext cx="1320541" cy="1320334"/>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Persistence</a:t>
          </a:r>
        </a:p>
      </dsp:txBody>
      <dsp:txXfrm>
        <a:off x="6450408" y="1884555"/>
        <a:ext cx="942987" cy="943024"/>
      </dsp:txXfrm>
    </dsp:sp>
    <dsp:sp modelId="{72B439BB-E731-48C8-8BC5-938F901F218D}">
      <dsp:nvSpPr>
        <dsp:cNvPr id="0" name=""/>
        <dsp:cNvSpPr/>
      </dsp:nvSpPr>
      <dsp:spPr>
        <a:xfrm rot="2700000">
          <a:off x="4752412" y="1648578"/>
          <a:ext cx="1414731" cy="1414731"/>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A95AD1-02F5-41A3-8EF8-1491C0360D1D}">
      <dsp:nvSpPr>
        <dsp:cNvPr id="0" name=""/>
        <dsp:cNvSpPr/>
      </dsp:nvSpPr>
      <dsp:spPr>
        <a:xfrm>
          <a:off x="4799956" y="1695901"/>
          <a:ext cx="1320541" cy="1320334"/>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Escalation</a:t>
          </a:r>
        </a:p>
      </dsp:txBody>
      <dsp:txXfrm>
        <a:off x="4988733" y="1884555"/>
        <a:ext cx="942987" cy="943024"/>
      </dsp:txXfrm>
    </dsp:sp>
    <dsp:sp modelId="{3AD2FAAF-AE80-4320-B670-A99C645D2F25}">
      <dsp:nvSpPr>
        <dsp:cNvPr id="0" name=""/>
        <dsp:cNvSpPr/>
      </dsp:nvSpPr>
      <dsp:spPr>
        <a:xfrm rot="2700000">
          <a:off x="3290736" y="1648578"/>
          <a:ext cx="1414731" cy="1414731"/>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A55233F-8334-4BF4-B728-68899A6B512D}">
      <dsp:nvSpPr>
        <dsp:cNvPr id="0" name=""/>
        <dsp:cNvSpPr/>
      </dsp:nvSpPr>
      <dsp:spPr>
        <a:xfrm>
          <a:off x="3338281" y="1695901"/>
          <a:ext cx="1320541" cy="1320334"/>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Recon</a:t>
          </a:r>
        </a:p>
      </dsp:txBody>
      <dsp:txXfrm>
        <a:off x="3526159" y="1884555"/>
        <a:ext cx="942987" cy="943024"/>
      </dsp:txXfrm>
    </dsp:sp>
    <dsp:sp modelId="{E9E3A836-4808-4629-971B-F65B18F77997}">
      <dsp:nvSpPr>
        <dsp:cNvPr id="0" name=""/>
        <dsp:cNvSpPr/>
      </dsp:nvSpPr>
      <dsp:spPr>
        <a:xfrm rot="2700000">
          <a:off x="1829061" y="1648578"/>
          <a:ext cx="1414731" cy="1414731"/>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686AB6-47EA-4CA9-95EF-272CCAE8E278}">
      <dsp:nvSpPr>
        <dsp:cNvPr id="0" name=""/>
        <dsp:cNvSpPr/>
      </dsp:nvSpPr>
      <dsp:spPr>
        <a:xfrm>
          <a:off x="1876605" y="1695901"/>
          <a:ext cx="1320541" cy="1320334"/>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Malware Drop</a:t>
          </a:r>
        </a:p>
      </dsp:txBody>
      <dsp:txXfrm>
        <a:off x="2064484" y="1884555"/>
        <a:ext cx="942987" cy="943024"/>
      </dsp:txXfrm>
    </dsp:sp>
    <dsp:sp modelId="{794E6FA0-79B3-4AA0-B541-83448554FDF1}">
      <dsp:nvSpPr>
        <dsp:cNvPr id="0" name=""/>
        <dsp:cNvSpPr/>
      </dsp:nvSpPr>
      <dsp:spPr>
        <a:xfrm rot="2700000">
          <a:off x="367386" y="1648578"/>
          <a:ext cx="1414731" cy="1414731"/>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D738018-3122-4647-96FC-956EBBB9EEC2}">
      <dsp:nvSpPr>
        <dsp:cNvPr id="0" name=""/>
        <dsp:cNvSpPr/>
      </dsp:nvSpPr>
      <dsp:spPr>
        <a:xfrm>
          <a:off x="414031" y="1695901"/>
          <a:ext cx="1320541" cy="1320334"/>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Entry</a:t>
          </a:r>
        </a:p>
      </dsp:txBody>
      <dsp:txXfrm>
        <a:off x="602808" y="1884555"/>
        <a:ext cx="942987" cy="94302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36488-FE99-4279-9A02-162E87429DA8}"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70DB4-F850-405E-936B-B7586562788A}" type="slidenum">
              <a:rPr lang="en-US" smtClean="0"/>
              <a:t>‹#›</a:t>
            </a:fld>
            <a:endParaRPr lang="en-US"/>
          </a:p>
        </p:txBody>
      </p:sp>
    </p:spTree>
    <p:extLst>
      <p:ext uri="{BB962C8B-B14F-4D97-AF65-F5344CB8AC3E}">
        <p14:creationId xmlns:p14="http://schemas.microsoft.com/office/powerpoint/2010/main" val="235536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13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91376E9-FDE7-43DD-B903-D6E6F87AC5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57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970DB4-F850-405E-936B-B75865627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53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4B880104-C0AE-412D-9954-0BBD78703BC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78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970DB4-F850-405E-936B-B75865627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5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32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412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5.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jpeg"/><Relationship Id="rId4" Type="http://schemas.openxmlformats.org/officeDocument/2006/relationships/image" Target="../media/image18.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9.jpeg"/><Relationship Id="rId5" Type="http://schemas.openxmlformats.org/officeDocument/2006/relationships/image" Target="../media/image20.jpeg"/><Relationship Id="rId4" Type="http://schemas.openxmlformats.org/officeDocument/2006/relationships/image" Target="../media/image3.sv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2.sv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4190479" y="0"/>
            <a:ext cx="8001521" cy="6857554"/>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4"/>
            <a:ext cx="3442179"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Legal Copy Helvetica Regular 8/9.6 Black</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a:lnSpc>
                <a:spcPct val="100000"/>
              </a:lnSpc>
              <a:spcBef>
                <a:spcPts val="500"/>
              </a:spcBef>
              <a:defRPr sz="2000">
                <a:solidFill>
                  <a:schemeClr val="bg1"/>
                </a:solidFill>
              </a:defRPr>
            </a:lvl2pPr>
            <a:lvl3pPr marL="0" indent="0">
              <a:lnSpc>
                <a:spcPct val="100000"/>
              </a:lnSpc>
              <a:spcBef>
                <a:spcPts val="2000"/>
              </a:spcBef>
              <a:spcAft>
                <a:spcPts val="500"/>
              </a:spcAft>
              <a:buNone/>
              <a:defRPr sz="1200">
                <a:solidFill>
                  <a:schemeClr val="bg1"/>
                </a:solidFill>
              </a:defRPr>
            </a:lvl3pPr>
            <a:lvl4pPr marL="0" indent="0">
              <a:lnSpc>
                <a:spcPct val="100000"/>
              </a:lnSpc>
              <a:spcBef>
                <a:spcPts val="500"/>
              </a:spcBef>
              <a:spcAft>
                <a:spcPts val="500"/>
              </a:spcAft>
              <a:buNone/>
              <a:tabLst/>
              <a:defRPr>
                <a:solidFill>
                  <a:schemeClr val="bg1"/>
                </a:solidFill>
              </a:defRPr>
            </a:lvl4pPr>
            <a:lvl5pPr marL="0" indent="0">
              <a:lnSpc>
                <a:spcPct val="100000"/>
              </a:lnSpc>
              <a:spcBef>
                <a:spcPts val="500"/>
              </a:spcBef>
              <a:spcAft>
                <a:spcPts val="500"/>
              </a:spcAft>
              <a:buNone/>
              <a:tabLst/>
              <a:defRPr>
                <a:solidFill>
                  <a:schemeClr val="bg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264021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1146592" y="1562100"/>
            <a:ext cx="1898558" cy="2307163"/>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32524" y="4001952"/>
            <a:ext cx="1906296" cy="1196182"/>
          </a:xfrm>
        </p:spPr>
        <p:txBody>
          <a:bodyPr/>
          <a:lstStyle>
            <a:lvl1pPr>
              <a:lnSpc>
                <a:spcPct val="100000"/>
              </a:lnSpc>
              <a:spcAft>
                <a:spcPts val="300"/>
              </a:spcAf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3810249" y="1562100"/>
            <a:ext cx="1898558" cy="2307163"/>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3798525"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6473905" y="1562100"/>
            <a:ext cx="1898558" cy="2307163"/>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6464526"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9137561" y="1562100"/>
            <a:ext cx="1898558" cy="2307163"/>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9123493"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17972292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a:lstStyle>
            <a:lvl1pPr>
              <a:defRPr sz="4500">
                <a:solidFill>
                  <a:schemeClr val="bg1"/>
                </a:solidFill>
              </a:defRPr>
            </a:lvl1pPr>
          </a:lstStyle>
          <a:p>
            <a:r>
              <a:rPr lang="en-US"/>
              <a:t>Click add title</a:t>
            </a:r>
            <a:endParaRPr lang="en-GB"/>
          </a:p>
        </p:txBody>
      </p:sp>
    </p:spTree>
    <p:extLst>
      <p:ext uri="{BB962C8B-B14F-4D97-AF65-F5344CB8AC3E}">
        <p14:creationId xmlns:p14="http://schemas.microsoft.com/office/powerpoint/2010/main" val="15598849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1134080" y="1561122"/>
            <a:ext cx="3056399" cy="3898900"/>
          </a:xfrm>
        </p:spPr>
        <p:txBody>
          <a:bodyPr/>
          <a:lstStyle>
            <a:lvl1pPr>
              <a:lnSpc>
                <a:spcPct val="115000"/>
              </a:lnSpc>
              <a:spcBef>
                <a:spcPts val="1250"/>
              </a:spcBef>
              <a:spcAft>
                <a:spcPts val="300"/>
              </a:spcAft>
              <a:defRPr sz="1000" b="1" i="0">
                <a:solidFill>
                  <a:schemeClr val="bg1"/>
                </a:solidFill>
                <a:latin typeface="Helvetica Now Text" panose="020B0504030202020204" pitchFamily="34" charset="77"/>
              </a:defRPr>
            </a:lvl1pPr>
            <a:lvl2pPr>
              <a:lnSpc>
                <a:spcPct val="100000"/>
              </a:lnSpc>
              <a:spcAft>
                <a:spcPts val="0"/>
              </a:spcAft>
              <a:defRPr sz="900">
                <a:solidFill>
                  <a:schemeClr val="bg1"/>
                </a:solidFill>
              </a:defRPr>
            </a:lvl2pPr>
            <a:lvl3pPr marL="0" indent="0">
              <a:lnSpc>
                <a:spcPct val="115000"/>
              </a:lnSpc>
              <a:buNone/>
              <a:tabLst/>
              <a:defRPr sz="5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a:t>Click to add bold text First Level. Click to add text Second level. Click to add small text Third level</a:t>
            </a:r>
          </a:p>
          <a:p>
            <a:pPr lvl="1"/>
            <a:r>
              <a:rPr lang="en-US"/>
              <a:t>Second level</a:t>
            </a:r>
          </a:p>
          <a:p>
            <a:pPr lvl="2"/>
            <a:r>
              <a:rPr lang="en-US"/>
              <a:t>Third level</a:t>
            </a:r>
          </a:p>
        </p:txBody>
      </p:sp>
    </p:spTree>
    <p:extLst>
      <p:ext uri="{BB962C8B-B14F-4D97-AF65-F5344CB8AC3E}">
        <p14:creationId xmlns:p14="http://schemas.microsoft.com/office/powerpoint/2010/main" val="22782154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About A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B1141D-D22E-4E08-9A2D-ECF9D06C3948}"/>
              </a:ext>
            </a:extLst>
          </p:cNvPr>
          <p:cNvSpPr>
            <a:spLocks noGrp="1"/>
          </p:cNvSpPr>
          <p:nvPr>
            <p:ph type="body" sz="quarter" idx="12" hasCustomPrompt="1"/>
          </p:nvPr>
        </p:nvSpPr>
        <p:spPr>
          <a:xfrm>
            <a:off x="1219200" y="657031"/>
            <a:ext cx="2844800" cy="5515169"/>
          </a:xfrm>
        </p:spPr>
        <p:txBody>
          <a:bodyPr/>
          <a:lstStyle>
            <a:lvl1pPr>
              <a:lnSpc>
                <a:spcPct val="117000"/>
              </a:lnSpc>
              <a:spcBef>
                <a:spcPts val="0"/>
              </a:spcBef>
              <a:spcAft>
                <a:spcPts val="600"/>
              </a:spcAft>
              <a:defRPr sz="1000">
                <a:solidFill>
                  <a:schemeClr val="tx1"/>
                </a:solidFill>
              </a:defRPr>
            </a:lvl1pPr>
            <a:lvl2pPr>
              <a:lnSpc>
                <a:spcPct val="117000"/>
              </a:lnSpc>
              <a:spcBef>
                <a:spcPts val="0"/>
              </a:spcBef>
              <a:spcAft>
                <a:spcPts val="600"/>
              </a:spcAft>
              <a:defRPr>
                <a:solidFill>
                  <a:schemeClr val="tx1"/>
                </a:solidFill>
              </a:defRPr>
            </a:lvl2pPr>
            <a:lvl3pPr marL="0" indent="0">
              <a:lnSpc>
                <a:spcPct val="117000"/>
              </a:lnSpc>
              <a:spcBef>
                <a:spcPts val="0"/>
              </a:spcBef>
              <a:spcAft>
                <a:spcPts val="600"/>
              </a:spcAft>
              <a:buNone/>
              <a:defRPr sz="700">
                <a:solidFill>
                  <a:schemeClr val="tx1"/>
                </a:solidFill>
              </a:defRPr>
            </a:lvl3pPr>
            <a:lvl4pPr marL="133595" indent="0">
              <a:buNone/>
              <a:defRPr>
                <a:solidFill>
                  <a:schemeClr val="bg1"/>
                </a:solidFill>
              </a:defRPr>
            </a:lvl4pPr>
            <a:lvl5pPr marL="266680" indent="0">
              <a:buNone/>
              <a:defRPr>
                <a:solidFill>
                  <a:schemeClr val="bg1"/>
                </a:solidFill>
              </a:defRPr>
            </a:lvl5pPr>
          </a:lstStyle>
          <a:p>
            <a:pPr lvl="0"/>
            <a:r>
              <a:rPr lang="en-US"/>
              <a:t>About Aon</a:t>
            </a:r>
          </a:p>
          <a:p>
            <a:pPr lvl="1"/>
            <a:r>
              <a:rPr lang="en-US"/>
              <a:t>Aon plc (NYSE:AON) is a leading global professional services firm providing a broad range of risk, retirement and health solutions. Our 50,000 colleagues in 120 countries empower results for clients by using proprietary data and analytics to deliver insights that reduce volatility and improve performance.</a:t>
            </a:r>
          </a:p>
          <a:p>
            <a:pPr lvl="1"/>
            <a:r>
              <a:rPr lang="en-US"/>
              <a:t>© Aon plc 2022. All rights reserved.</a:t>
            </a:r>
          </a:p>
          <a:p>
            <a:pPr lvl="2"/>
            <a:r>
              <a:rPr lang="en-US"/>
              <a:t>The information contained herein and the statements expressed are of a general nature and are not intended to address the circumstances of any particular individual or entity. Although we endeavor to provide accurate and timely information and use sources we consider reliable,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lvl="2"/>
            <a:endParaRPr lang="en-US"/>
          </a:p>
        </p:txBody>
      </p:sp>
    </p:spTree>
    <p:extLst>
      <p:ext uri="{BB962C8B-B14F-4D97-AF65-F5344CB8AC3E}">
        <p14:creationId xmlns:p14="http://schemas.microsoft.com/office/powerpoint/2010/main" val="38998316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4190479" y="0"/>
            <a:ext cx="8001521" cy="6857554"/>
          </a:xfrm>
          <a:solidFill>
            <a:schemeClr val="bg1">
              <a:lumMod val="95000"/>
            </a:schemeClr>
          </a:solidFill>
        </p:spPr>
        <p:txBody>
          <a:bodyPr tIns="5577840"/>
          <a:lstStyle>
            <a:lvl1pPr algn="ctr">
              <a:defRPr b="0">
                <a:solidFill>
                  <a:schemeClr val="tx1"/>
                </a:solidFill>
              </a:defRPr>
            </a:lvl1pPr>
          </a:lstStyle>
          <a:p>
            <a:r>
              <a:rPr lang="en-US" dirty="0"/>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4"/>
            <a:ext cx="3442179"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a:lnSpc>
                <a:spcPct val="100000"/>
              </a:lnSpc>
              <a:spcBef>
                <a:spcPts val="500"/>
              </a:spcBef>
              <a:defRPr sz="2000">
                <a:solidFill>
                  <a:schemeClr val="bg1"/>
                </a:solidFill>
              </a:defRPr>
            </a:lvl2pPr>
            <a:lvl3pPr marL="0" indent="0">
              <a:lnSpc>
                <a:spcPct val="100000"/>
              </a:lnSpc>
              <a:spcBef>
                <a:spcPts val="2000"/>
              </a:spcBef>
              <a:spcAft>
                <a:spcPts val="500"/>
              </a:spcAft>
              <a:buNone/>
              <a:defRPr sz="1200">
                <a:solidFill>
                  <a:schemeClr val="bg1"/>
                </a:solidFill>
              </a:defRPr>
            </a:lvl3pPr>
            <a:lvl4pPr marL="0" indent="0">
              <a:lnSpc>
                <a:spcPct val="100000"/>
              </a:lnSpc>
              <a:spcBef>
                <a:spcPts val="500"/>
              </a:spcBef>
              <a:spcAft>
                <a:spcPts val="500"/>
              </a:spcAft>
              <a:buNone/>
              <a:tabLst/>
              <a:defRPr>
                <a:solidFill>
                  <a:schemeClr val="bg1"/>
                </a:solidFill>
              </a:defRPr>
            </a:lvl4pPr>
            <a:lvl5pPr marL="0" indent="0">
              <a:lnSpc>
                <a:spcPct val="100000"/>
              </a:lnSpc>
              <a:spcBef>
                <a:spcPts val="500"/>
              </a:spcBef>
              <a:spcAft>
                <a:spcPts val="500"/>
              </a:spcAft>
              <a:buNone/>
              <a:tabLst/>
              <a:defRPr>
                <a:solidFill>
                  <a:schemeClr val="bg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1029551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b="0"/>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endParaRPr lang="en-GB" dirty="0"/>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2803749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endParaRPr lang="en-GB" dirty="0"/>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00705" y="-447"/>
            <a:ext cx="6483665" cy="6857554"/>
          </a:xfrm>
          <a:prstGeom prst="rect">
            <a:avLst/>
          </a:prstGeom>
        </p:spPr>
      </p:pic>
    </p:spTree>
    <p:extLst>
      <p:ext uri="{BB962C8B-B14F-4D97-AF65-F5344CB8AC3E}">
        <p14:creationId xmlns:p14="http://schemas.microsoft.com/office/powerpoint/2010/main" val="33739577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dirty="0"/>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Tree>
    <p:extLst>
      <p:ext uri="{BB962C8B-B14F-4D97-AF65-F5344CB8AC3E}">
        <p14:creationId xmlns:p14="http://schemas.microsoft.com/office/powerpoint/2010/main" val="4773215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dirty="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5333554" y="0"/>
            <a:ext cx="6858446" cy="6857554"/>
          </a:xfrm>
          <a:prstGeom prst="rect">
            <a:avLst/>
          </a:prstGeom>
        </p:spPr>
      </p:pic>
    </p:spTree>
    <p:extLst>
      <p:ext uri="{BB962C8B-B14F-4D97-AF65-F5344CB8AC3E}">
        <p14:creationId xmlns:p14="http://schemas.microsoft.com/office/powerpoint/2010/main" val="35655002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3665879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22512" y="-1"/>
            <a:ext cx="6483665" cy="6857554"/>
          </a:xfrm>
          <a:prstGeom prst="rect">
            <a:avLst/>
          </a:prstGeom>
        </p:spPr>
      </p:pic>
    </p:spTree>
    <p:extLst>
      <p:ext uri="{BB962C8B-B14F-4D97-AF65-F5344CB8AC3E}">
        <p14:creationId xmlns:p14="http://schemas.microsoft.com/office/powerpoint/2010/main" val="334412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25489"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1024845"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3703087"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6381328" y="1472945"/>
            <a:ext cx="2107585" cy="823912"/>
          </a:xfrm>
        </p:spPr>
        <p:txBody>
          <a:bodyPr anchor="t"/>
          <a:lstStyle>
            <a:lvl1pPr marL="0" indent="0" algn="ctr">
              <a:spcAft>
                <a:spcPts val="0"/>
              </a:spcAft>
              <a:buNone/>
              <a:defRPr sz="5000" b="0" i="0" spc="-50" baseline="0">
                <a:solidFill>
                  <a:schemeClr val="accent2"/>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9059570"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3791491"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6457492"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9123493"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4228967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4951735" y="0"/>
            <a:ext cx="7240265" cy="6857554"/>
          </a:xfrm>
          <a:noFill/>
        </p:spPr>
        <p:txBody>
          <a:bodyPr tIns="5669280"/>
          <a:lstStyle>
            <a:lvl1pPr algn="ctr">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60983" y="2570786"/>
            <a:ext cx="4205219" cy="934499"/>
          </a:xfrm>
        </p:spPr>
        <p:txBody>
          <a:bodyPr anchor="t">
            <a:noAutofit/>
          </a:bodyPr>
          <a:lstStyle>
            <a:lvl1pPr algn="l">
              <a:lnSpc>
                <a:spcPct val="100000"/>
              </a:lnSpc>
              <a:defRPr sz="25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232670" y="524951"/>
            <a:ext cx="4284843" cy="2045835"/>
          </a:xfrm>
        </p:spPr>
        <p:txBody>
          <a:bodyPr wrap="square">
            <a:noAutofit/>
          </a:bodyPr>
          <a:lstStyle>
            <a:lvl1pPr marL="0" indent="0" algn="l">
              <a:spcAft>
                <a:spcPts val="0"/>
              </a:spcAft>
              <a:buNone/>
              <a:defRPr sz="15400" b="0" i="0">
                <a:solidFill>
                  <a:schemeClr val="accent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0</a:t>
            </a:r>
            <a:endParaRPr lang="en-US" dirty="0"/>
          </a:p>
        </p:txBody>
      </p:sp>
    </p:spTree>
    <p:extLst>
      <p:ext uri="{BB962C8B-B14F-4D97-AF65-F5344CB8AC3E}">
        <p14:creationId xmlns:p14="http://schemas.microsoft.com/office/powerpoint/2010/main" val="2490152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bg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8"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11274"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12352119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1146592" y="1562100"/>
            <a:ext cx="1898558" cy="2307163"/>
          </a:xfrm>
          <a:noFill/>
        </p:spPr>
        <p:txBody>
          <a:bodyPr/>
          <a:lstStyle>
            <a:lvl1pPr>
              <a:defRPr b="0"/>
            </a:lvl1pPr>
          </a:lstStyle>
          <a:p>
            <a:r>
              <a:rPr lang="en-US" dirty="0"/>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32524" y="4001952"/>
            <a:ext cx="1906296" cy="1196182"/>
          </a:xfrm>
        </p:spPr>
        <p:txBody>
          <a:bodyPr/>
          <a:lstStyle>
            <a:lvl1pPr>
              <a:lnSpc>
                <a:spcPct val="100000"/>
              </a:lnSpc>
              <a:spcAft>
                <a:spcPts val="300"/>
              </a:spcAf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3810249" y="1562100"/>
            <a:ext cx="1898558" cy="2307163"/>
          </a:xfrm>
          <a:noFill/>
        </p:spPr>
        <p:txBody>
          <a:bodyPr/>
          <a:lstStyle>
            <a:lvl1pPr>
              <a:defRPr b="0"/>
            </a:lvl1pPr>
          </a:lstStyle>
          <a:p>
            <a:r>
              <a:rPr lang="en-US" dirty="0"/>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3798525"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6473905" y="1562100"/>
            <a:ext cx="1898558" cy="2307163"/>
          </a:xfrm>
          <a:noFill/>
        </p:spPr>
        <p:txBody>
          <a:bodyPr/>
          <a:lstStyle>
            <a:lvl1pPr>
              <a:defRPr b="0"/>
            </a:lvl1pPr>
          </a:lstStyle>
          <a:p>
            <a:r>
              <a:rPr lang="en-US" dirty="0"/>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6464526"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9137561" y="1562100"/>
            <a:ext cx="1898558" cy="2307163"/>
          </a:xfrm>
          <a:noFill/>
        </p:spPr>
        <p:txBody>
          <a:bodyPr/>
          <a:lstStyle>
            <a:lvl1pPr>
              <a:defRPr b="0"/>
            </a:lvl1pPr>
          </a:lstStyle>
          <a:p>
            <a:r>
              <a:rPr lang="en-US" dirty="0"/>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9123493"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04672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25489"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1024845"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3703087"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6381328" y="1472945"/>
            <a:ext cx="2107585" cy="823912"/>
          </a:xfrm>
        </p:spPr>
        <p:txBody>
          <a:bodyPr anchor="t"/>
          <a:lstStyle>
            <a:lvl1pPr marL="0" indent="0" algn="ctr">
              <a:spcAft>
                <a:spcPts val="0"/>
              </a:spcAft>
              <a:buNone/>
              <a:defRPr sz="5000" b="0" i="0" spc="-50" baseline="0">
                <a:solidFill>
                  <a:schemeClr val="accent2"/>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9059570"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3791491"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6457492"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9123493"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2654884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endParaRPr lang="en-GB" dirty="0"/>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dirty="0"/>
              <a:t>Click to enter Callout</a:t>
            </a:r>
          </a:p>
        </p:txBody>
      </p:sp>
    </p:spTree>
    <p:extLst>
      <p:ext uri="{BB962C8B-B14F-4D97-AF65-F5344CB8AC3E}">
        <p14:creationId xmlns:p14="http://schemas.microsoft.com/office/powerpoint/2010/main" val="39096958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17129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4953719"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476628" y="1562100"/>
            <a:ext cx="5333554"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73438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957784"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773288" y="1562100"/>
            <a:ext cx="3036893"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3783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30264" y="1560736"/>
            <a:ext cx="10686952" cy="230833"/>
          </a:xfrm>
        </p:spPr>
        <p:txBody>
          <a:bodyPr wrap="square">
            <a:spAutoFit/>
          </a:bodyPr>
          <a:lstStyle>
            <a:lvl1pPr marL="0" indent="0" algn="l">
              <a:spcAft>
                <a:spcPts val="0"/>
              </a:spcAft>
              <a:buNone/>
              <a:defRPr sz="1500" b="1"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28557946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52674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a:xfrm>
            <a:off x="6011954" y="6277284"/>
            <a:ext cx="5038972" cy="365125"/>
          </a:xfrm>
          <a:prstGeom prst="rect">
            <a:avLst/>
          </a:prstGeom>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dirty="0"/>
              <a:t>Click to enter Callout</a:t>
            </a:r>
          </a:p>
        </p:txBody>
      </p:sp>
    </p:spTree>
    <p:extLst>
      <p:ext uri="{BB962C8B-B14F-4D97-AF65-F5344CB8AC3E}">
        <p14:creationId xmlns:p14="http://schemas.microsoft.com/office/powerpoint/2010/main" val="2604636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Tree>
    <p:extLst>
      <p:ext uri="{BB962C8B-B14F-4D97-AF65-F5344CB8AC3E}">
        <p14:creationId xmlns:p14="http://schemas.microsoft.com/office/powerpoint/2010/main" val="893906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2281" y="1561982"/>
            <a:ext cx="3048198" cy="4439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30" y="843284"/>
            <a:ext cx="1090123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23230" y="468192"/>
            <a:ext cx="10901230" cy="400110"/>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9905952" y="2127423"/>
            <a:ext cx="1560043" cy="2444578"/>
          </a:xfrm>
        </p:spPr>
        <p:txBody>
          <a:bodyPr/>
          <a:lstStyle>
            <a:lvl1pPr marL="104400" indent="-104400">
              <a:lnSpc>
                <a:spcPct val="100000"/>
              </a:lnSpc>
              <a:spcAft>
                <a:spcPts val="250"/>
              </a:spcAft>
              <a:buFont typeface="+mj-lt"/>
              <a:buAutoNum type="arabicPeriod"/>
              <a:tabLst/>
              <a:defRPr sz="500" b="0" i="0">
                <a:solidFill>
                  <a:schemeClr val="tx1"/>
                </a:solidFill>
                <a:latin typeface="Helvetica Now Text" panose="020B0504030202020204" pitchFamily="34" charset="77"/>
              </a:defRPr>
            </a:lvl1pPr>
            <a:lvl2pPr>
              <a:lnSpc>
                <a:spcPct val="100000"/>
              </a:lnSpc>
              <a:spcAft>
                <a:spcPts val="250"/>
              </a:spcAft>
              <a:defRPr sz="500">
                <a:solidFill>
                  <a:schemeClr val="tx1"/>
                </a:solidFill>
              </a:defRPr>
            </a:lvl2pPr>
            <a:lvl3pPr marL="100807" indent="-100807">
              <a:lnSpc>
                <a:spcPct val="100000"/>
              </a:lnSpc>
              <a:spcAft>
                <a:spcPts val="250"/>
              </a:spcAft>
              <a:tabLst/>
              <a:defRPr sz="500">
                <a:solidFill>
                  <a:schemeClr val="tx1"/>
                </a:solidFill>
              </a:defRPr>
            </a:lvl3pPr>
            <a:lvl4pPr marL="187325" indent="-82550">
              <a:lnSpc>
                <a:spcPct val="100000"/>
              </a:lnSpc>
              <a:spcAft>
                <a:spcPts val="250"/>
              </a:spcAft>
              <a:tabLst/>
              <a:defRPr sz="500">
                <a:solidFill>
                  <a:schemeClr val="tx1"/>
                </a:solidFill>
              </a:defRPr>
            </a:lvl4pPr>
            <a:lvl5pPr marL="290513" indent="-101600">
              <a:lnSpc>
                <a:spcPct val="100000"/>
              </a:lnSpc>
              <a:spcAft>
                <a:spcPts val="250"/>
              </a:spcAft>
              <a:tabLst/>
              <a:defRPr sz="500">
                <a:solidFill>
                  <a:schemeClr val="tx1"/>
                </a:solidFill>
              </a:defRPr>
            </a:lvl5pPr>
            <a:lvl6pPr marL="105156" indent="-105156">
              <a:buFont typeface="+mj-lt"/>
              <a:buAutoNum type="arabicPeriod"/>
              <a:defRPr sz="500"/>
            </a:lvl6pPr>
            <a:lvl7pPr marL="105156" indent="-105156">
              <a:defRPr sz="500"/>
            </a:lvl7pPr>
            <a:lvl8pPr marL="105156" indent="-105156">
              <a:defRPr sz="500"/>
            </a:lvl8pPr>
            <a:lvl9pPr marL="105156" indent="-105156">
              <a:defRPr sz="5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534306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1142280" y="2164226"/>
            <a:ext cx="6856859" cy="2807824"/>
          </a:xfrm>
        </p:spPr>
        <p:txBody>
          <a:bodyPr/>
          <a:lstStyle>
            <a:lvl1pPr>
              <a:spcAft>
                <a:spcPts val="900"/>
              </a:spcAft>
              <a:defRPr sz="2600" b="0" i="0">
                <a:solidFill>
                  <a:schemeClr val="tx1"/>
                </a:solidFill>
                <a:latin typeface="Helvetica Now Text" panose="020B0504030202020204" pitchFamily="34" charset="77"/>
              </a:defRPr>
            </a:lvl1pPr>
            <a:lvl2pPr>
              <a:lnSpc>
                <a:spcPct val="100000"/>
              </a:lnSpc>
              <a:defRPr sz="15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spTree>
    <p:extLst>
      <p:ext uri="{BB962C8B-B14F-4D97-AF65-F5344CB8AC3E}">
        <p14:creationId xmlns:p14="http://schemas.microsoft.com/office/powerpoint/2010/main" val="8001983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42281" y="1501531"/>
            <a:ext cx="4573091"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1142281" y="2464226"/>
            <a:ext cx="4573091" cy="823912"/>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6096000" y="2464226"/>
            <a:ext cx="4592142" cy="823912"/>
          </a:xfrm>
        </p:spPr>
        <p:txBody>
          <a:bodyPr/>
          <a:lstStyle/>
          <a:p>
            <a:pPr lvl="1"/>
            <a:r>
              <a:rPr lang="en-US"/>
              <a:t>Click to add text</a:t>
            </a:r>
          </a:p>
        </p:txBody>
      </p:sp>
    </p:spTree>
    <p:extLst>
      <p:ext uri="{BB962C8B-B14F-4D97-AF65-F5344CB8AC3E}">
        <p14:creationId xmlns:p14="http://schemas.microsoft.com/office/powerpoint/2010/main" val="9512951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30705" y="1561982"/>
            <a:ext cx="2347507"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7211750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6445142"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6471662"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9124606"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9144199"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6445142" y="4634319"/>
            <a:ext cx="1935816" cy="823912"/>
          </a:xfrm>
        </p:spPr>
        <p:txBody>
          <a:bodyPr wrap="none" anchor="t"/>
          <a:lstStyle>
            <a:lvl1pPr marL="0" indent="0">
              <a:spcAft>
                <a:spcPts val="0"/>
              </a:spcAft>
              <a:buNone/>
              <a:defRPr sz="6000" b="0" i="0" spc="-500" baseline="0">
                <a:solidFill>
                  <a:schemeClr val="accent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6471662"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9124606" y="4634319"/>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9144199"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6464941"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9130757"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6464941"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9130757"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1130705" y="1561982"/>
            <a:ext cx="4589633"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61297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1131648"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142281"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1131648"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1142281"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3793906"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3804538"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3793906"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3804538"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6456163"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6466796"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6456163"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6466796"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9118420"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9129053"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9118420"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9129053"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Tree>
    <p:extLst>
      <p:ext uri="{BB962C8B-B14F-4D97-AF65-F5344CB8AC3E}">
        <p14:creationId xmlns:p14="http://schemas.microsoft.com/office/powerpoint/2010/main" val="14950324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32524"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16905"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466706"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marL="554038" indent="-119857">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524033"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6846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60359"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476673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0"/>
            <a:ext cx="6868186" cy="4451476"/>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42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1285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3828505"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3828505"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30954" y="1563240"/>
            <a:ext cx="3438963" cy="4451476"/>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69843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1135540" y="1557805"/>
            <a:ext cx="3054940" cy="172740"/>
          </a:xfrm>
        </p:spPr>
        <p:txBody>
          <a:bodyPr wrap="square">
            <a:spAutoFit/>
          </a:bodyPr>
          <a:lstStyle>
            <a:lvl1pPr marL="0">
              <a:lnSpc>
                <a:spcPct val="117000"/>
              </a:lnSpc>
              <a:spcAft>
                <a:spcPts val="500"/>
              </a:spcAft>
              <a:defRPr sz="1000" b="0">
                <a:solidFill>
                  <a:schemeClr val="tx1"/>
                </a:solidFill>
              </a:defRPr>
            </a:lvl1pPr>
            <a:lvl2pPr marL="0">
              <a:lnSpc>
                <a:spcPct val="117000"/>
              </a:lnSpc>
              <a:spcAft>
                <a:spcPts val="500"/>
              </a:spcAft>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500"/>
              </a:spcAft>
              <a:buFont typeface="Arial" panose="020B0604020202020204" pitchFamily="34" charset="0"/>
              <a:buNone/>
              <a:tabLst/>
              <a:defRPr/>
            </a:lvl4pPr>
            <a:lvl5pPr marL="0" indent="0">
              <a:lnSpc>
                <a:spcPct val="117000"/>
              </a:lnSpc>
              <a:spcAft>
                <a:spcPts val="5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1135540" y="277454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1135540" y="3675032"/>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1135540" y="457551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3044977" y="2774547"/>
            <a:ext cx="1530046" cy="747449"/>
          </a:xfrm>
        </p:spPr>
        <p:txBody>
          <a:bodyPr wrap="square">
            <a:spAutoFit/>
          </a:bodyPr>
          <a:lstStyle>
            <a:lvl1pPr marL="0">
              <a:lnSpc>
                <a:spcPct val="117000"/>
              </a:lnSpc>
              <a:spcBef>
                <a:spcPts val="4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3044977" y="3675032"/>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3044977" y="457551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4945678" y="1557805"/>
            <a:ext cx="3084608" cy="1141210"/>
          </a:xfrm>
        </p:spPr>
        <p:txBody>
          <a:bodyPr wrap="square">
            <a:spAutoFit/>
          </a:bodyPr>
          <a:lstStyle>
            <a:lvl1pPr marL="0">
              <a:lnSpc>
                <a:spcPct val="117000"/>
              </a:lnSpc>
              <a:spcBef>
                <a:spcPts val="0"/>
              </a:spcBef>
              <a:spcAft>
                <a:spcPts val="40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Bef>
                <a:spcPts val="500"/>
              </a:spcBef>
              <a:spcAft>
                <a:spcPts val="250"/>
              </a:spcAft>
              <a:buFont typeface="Arial" panose="020B0604020202020204" pitchFamily="34" charset="0"/>
              <a:buNone/>
              <a:tabLst/>
              <a:defRPr sz="500" b="1" i="0">
                <a:solidFill>
                  <a:schemeClr val="tx1"/>
                </a:solidFill>
                <a:latin typeface="Helvetica Now Text" panose="020B0504030202020204" pitchFamily="34" charset="77"/>
              </a:defRPr>
            </a:lvl3pPr>
            <a:lvl4pPr marL="0" indent="0">
              <a:lnSpc>
                <a:spcPct val="100000"/>
              </a:lnSpc>
              <a:spcAft>
                <a:spcPts val="250"/>
              </a:spcAft>
              <a:buFont typeface="Arial" panose="020B0604020202020204" pitchFamily="34" charset="0"/>
              <a:buNone/>
              <a:tabLst/>
              <a:defRPr sz="5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1123229" y="468192"/>
            <a:ext cx="10686952" cy="400110"/>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18207695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1148694"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3812661"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6476628"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9140595"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28170864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a:defRPr>
                <a:solidFill>
                  <a:schemeClr val="bg1"/>
                </a:solidFill>
              </a:defRPr>
            </a:lvl1pPr>
          </a:lstStyle>
          <a:p>
            <a:r>
              <a:rPr lang="en-US" dirty="0"/>
              <a:t>Click icon to add media</a:t>
            </a:r>
          </a:p>
        </p:txBody>
      </p:sp>
    </p:spTree>
    <p:extLst>
      <p:ext uri="{BB962C8B-B14F-4D97-AF65-F5344CB8AC3E}">
        <p14:creationId xmlns:p14="http://schemas.microsoft.com/office/powerpoint/2010/main" val="1049269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a:lstStyle>
            <a:lvl1pPr>
              <a:defRPr sz="45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6694357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1134080" y="1561122"/>
            <a:ext cx="3056399" cy="3898900"/>
          </a:xfrm>
        </p:spPr>
        <p:txBody>
          <a:bodyPr/>
          <a:lstStyle>
            <a:lvl1pPr>
              <a:lnSpc>
                <a:spcPct val="115000"/>
              </a:lnSpc>
              <a:spcBef>
                <a:spcPts val="1250"/>
              </a:spcBef>
              <a:spcAft>
                <a:spcPts val="300"/>
              </a:spcAft>
              <a:defRPr sz="1000" b="1" i="0">
                <a:solidFill>
                  <a:schemeClr val="bg1"/>
                </a:solidFill>
                <a:latin typeface="Helvetica Now Text" panose="020B0504030202020204" pitchFamily="34" charset="77"/>
              </a:defRPr>
            </a:lvl1pPr>
            <a:lvl2pPr>
              <a:lnSpc>
                <a:spcPct val="100000"/>
              </a:lnSpc>
              <a:spcAft>
                <a:spcPts val="0"/>
              </a:spcAft>
              <a:defRPr sz="900">
                <a:solidFill>
                  <a:schemeClr val="bg1"/>
                </a:solidFill>
              </a:defRPr>
            </a:lvl2pPr>
            <a:lvl3pPr marL="0" indent="0">
              <a:lnSpc>
                <a:spcPct val="115000"/>
              </a:lnSpc>
              <a:buNone/>
              <a:tabLst/>
              <a:defRPr sz="5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5958769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8105-0FBA-41F1-BCDD-ABAA426C5AE0}"/>
              </a:ext>
            </a:extLst>
          </p:cNvPr>
          <p:cNvSpPr>
            <a:spLocks noGrp="1"/>
          </p:cNvSpPr>
          <p:nvPr>
            <p:ph type="title"/>
          </p:nvPr>
        </p:nvSpPr>
        <p:spPr>
          <a:xfrm>
            <a:off x="838200" y="815120"/>
            <a:ext cx="10515600" cy="875569"/>
          </a:xfrm>
        </p:spPr>
        <p:txBody>
          <a:bodyPr>
            <a:noAutofit/>
          </a:bodyPr>
          <a:lstStyle>
            <a:lvl1pPr>
              <a:defRPr sz="36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D8966E9-B066-422F-8F93-83FE9CDDDD7C}"/>
              </a:ext>
            </a:extLst>
          </p:cNvPr>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0712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540F-6B9E-4DC6-B273-97AD81B05239}"/>
              </a:ext>
            </a:extLst>
          </p:cNvPr>
          <p:cNvSpPr>
            <a:spLocks noGrp="1"/>
          </p:cNvSpPr>
          <p:nvPr>
            <p:ph type="title"/>
          </p:nvPr>
        </p:nvSpPr>
        <p:spPr>
          <a:xfrm>
            <a:off x="1123229" y="468192"/>
            <a:ext cx="10686952" cy="492443"/>
          </a:xfrm>
        </p:spPr>
        <p:txBody>
          <a:bodyPr/>
          <a:lstStyle>
            <a:lvl1pPr>
              <a:defRPr sz="3200" cap="all"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AFAF4F-7F02-4D7B-802C-A21D2FA1B175}"/>
              </a:ext>
            </a:extLst>
          </p:cNvPr>
          <p:cNvSpPr>
            <a:spLocks noGrp="1"/>
          </p:cNvSpPr>
          <p:nvPr>
            <p:ph idx="1"/>
          </p:nvPr>
        </p:nvSpPr>
        <p:spPr/>
        <p:txBody>
          <a:bodyPr/>
          <a:lstStyle>
            <a:lvl1pPr>
              <a:defRPr/>
            </a:lvl1pPr>
            <a:lvl2pPr>
              <a:defRPr/>
            </a:lvl2pPr>
            <a:lvl3pPr marL="1028649" indent="-285736">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46D46A64-6AE5-405D-ADB8-80FDD3578143}"/>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a:t>Edit Master text styles</a:t>
            </a:r>
          </a:p>
        </p:txBody>
      </p:sp>
      <p:sp>
        <p:nvSpPr>
          <p:cNvPr id="5" name="Date Placeholder 3">
            <a:extLst>
              <a:ext uri="{FF2B5EF4-FFF2-40B4-BE49-F238E27FC236}">
                <a16:creationId xmlns:a16="http://schemas.microsoft.com/office/drawing/2014/main" id="{C5B01573-9AF8-45F2-87CF-8795E5990E62}"/>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2E142CBC-D1CE-471A-B00B-A3B47236DC8F}"/>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FE2930A-BB0D-404E-890B-C7124B7FA2CC}"/>
              </a:ext>
            </a:extLst>
          </p:cNvPr>
          <p:cNvSpPr>
            <a:spLocks noGrp="1"/>
          </p:cNvSpPr>
          <p:nvPr>
            <p:ph type="sldNum" sz="quarter" idx="16"/>
          </p:nvPr>
        </p:nvSpPr>
        <p:spPr/>
        <p:txBody>
          <a:bodyPr/>
          <a:lstStyle>
            <a:lvl1pPr>
              <a:defRPr/>
            </a:lvl1pPr>
          </a:lstStyle>
          <a:p>
            <a:fld id="{E9B02027-E20B-4FDC-8055-24031AF0327C}" type="slidenum">
              <a:rPr lang="en-US" altLang="en-US"/>
              <a:pPr/>
              <a:t>‹#›</a:t>
            </a:fld>
            <a:endParaRPr lang="en-US" altLang="en-US" dirty="0"/>
          </a:p>
        </p:txBody>
      </p:sp>
    </p:spTree>
    <p:extLst>
      <p:ext uri="{BB962C8B-B14F-4D97-AF65-F5344CB8AC3E}">
        <p14:creationId xmlns:p14="http://schemas.microsoft.com/office/powerpoint/2010/main" val="2270307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4190479" y="0"/>
            <a:ext cx="8001521" cy="6857554"/>
          </a:xfrm>
          <a:solidFill>
            <a:schemeClr val="bg1">
              <a:lumMod val="95000"/>
            </a:schemeClr>
          </a:solidFill>
        </p:spPr>
        <p:txBody>
          <a:bodyPr tIns="5577840"/>
          <a:lstStyle>
            <a:lvl1pPr algn="ctr">
              <a:defRPr b="0">
                <a:solidFill>
                  <a:schemeClr val="tx1"/>
                </a:solidFill>
              </a:defRPr>
            </a:lvl1pPr>
          </a:lstStyle>
          <a:p>
            <a:r>
              <a:rPr lang="en-US" dirty="0"/>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4"/>
            <a:ext cx="3442179"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a:lnSpc>
                <a:spcPct val="100000"/>
              </a:lnSpc>
              <a:spcBef>
                <a:spcPts val="500"/>
              </a:spcBef>
              <a:defRPr sz="2000">
                <a:solidFill>
                  <a:schemeClr val="bg1"/>
                </a:solidFill>
              </a:defRPr>
            </a:lvl2pPr>
            <a:lvl3pPr marL="0" indent="0">
              <a:lnSpc>
                <a:spcPct val="100000"/>
              </a:lnSpc>
              <a:spcBef>
                <a:spcPts val="2000"/>
              </a:spcBef>
              <a:spcAft>
                <a:spcPts val="500"/>
              </a:spcAft>
              <a:buNone/>
              <a:defRPr sz="1200">
                <a:solidFill>
                  <a:schemeClr val="bg1"/>
                </a:solidFill>
              </a:defRPr>
            </a:lvl3pPr>
            <a:lvl4pPr marL="0" indent="0">
              <a:lnSpc>
                <a:spcPct val="100000"/>
              </a:lnSpc>
              <a:spcBef>
                <a:spcPts val="500"/>
              </a:spcBef>
              <a:spcAft>
                <a:spcPts val="500"/>
              </a:spcAft>
              <a:buNone/>
              <a:tabLst/>
              <a:defRPr>
                <a:solidFill>
                  <a:schemeClr val="bg1"/>
                </a:solidFill>
              </a:defRPr>
            </a:lvl4pPr>
            <a:lvl5pPr marL="0" indent="0">
              <a:lnSpc>
                <a:spcPct val="100000"/>
              </a:lnSpc>
              <a:spcBef>
                <a:spcPts val="500"/>
              </a:spcBef>
              <a:spcAft>
                <a:spcPts val="500"/>
              </a:spcAft>
              <a:buNone/>
              <a:tabLst/>
              <a:defRPr>
                <a:solidFill>
                  <a:schemeClr val="bg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4BD29F6B-4262-456B-B86E-406D2C56798C}"/>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15949138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b="0"/>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8" name="Rectangle 17">
            <a:extLst>
              <a:ext uri="{FF2B5EF4-FFF2-40B4-BE49-F238E27FC236}">
                <a16:creationId xmlns:a16="http://schemas.microsoft.com/office/drawing/2014/main" id="{50A88A7A-A63E-4EF7-8EA6-24C0E5C125B0}"/>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9" name="Graphic 18">
            <a:extLst>
              <a:ext uri="{FF2B5EF4-FFF2-40B4-BE49-F238E27FC236}">
                <a16:creationId xmlns:a16="http://schemas.microsoft.com/office/drawing/2014/main" id="{00E47D69-2220-4A7C-87B9-20D189C5F7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259599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4953719"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476628" y="1562100"/>
            <a:ext cx="5333554"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71616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00705" y="-447"/>
            <a:ext cx="6483665" cy="6857554"/>
          </a:xfrm>
          <a:prstGeom prst="rect">
            <a:avLst/>
          </a:prstGeom>
        </p:spPr>
      </p:pic>
      <p:sp>
        <p:nvSpPr>
          <p:cNvPr id="19" name="Rectangle 18">
            <a:extLst>
              <a:ext uri="{FF2B5EF4-FFF2-40B4-BE49-F238E27FC236}">
                <a16:creationId xmlns:a16="http://schemas.microsoft.com/office/drawing/2014/main" id="{BF39FC5E-8678-45D1-B23C-F9C728505BA1}"/>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20" name="Graphic 19">
            <a:extLst>
              <a:ext uri="{FF2B5EF4-FFF2-40B4-BE49-F238E27FC236}">
                <a16:creationId xmlns:a16="http://schemas.microsoft.com/office/drawing/2014/main" id="{1A76AF3B-ADFC-4CA0-8053-6ADC58EDE077}"/>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21" name="Picture Placeholder 10">
            <a:extLst>
              <a:ext uri="{FF2B5EF4-FFF2-40B4-BE49-F238E27FC236}">
                <a16:creationId xmlns:a16="http://schemas.microsoft.com/office/drawing/2014/main" id="{96EF91FC-8EAE-4C8D-9A0F-F7849D25AC2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500705" y="-447"/>
            <a:ext cx="6483665" cy="6857554"/>
          </a:xfrm>
          <a:prstGeom prst="rect">
            <a:avLst/>
          </a:prstGeom>
        </p:spPr>
      </p:pic>
    </p:spTree>
    <p:extLst>
      <p:ext uri="{BB962C8B-B14F-4D97-AF65-F5344CB8AC3E}">
        <p14:creationId xmlns:p14="http://schemas.microsoft.com/office/powerpoint/2010/main" val="38617333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dirty="0"/>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 Second level – subtitle. Third level – date</a:t>
            </a:r>
          </a:p>
          <a:p>
            <a:pPr lvl="1"/>
            <a:r>
              <a:rPr lang="en-GB"/>
              <a:t>Second level </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Rectangle 10">
            <a:extLst>
              <a:ext uri="{FF2B5EF4-FFF2-40B4-BE49-F238E27FC236}">
                <a16:creationId xmlns:a16="http://schemas.microsoft.com/office/drawing/2014/main" id="{72A54C3F-2C4A-434B-BA94-298A23CFAE6A}"/>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4" name="Graphic 13">
            <a:extLst>
              <a:ext uri="{FF2B5EF4-FFF2-40B4-BE49-F238E27FC236}">
                <a16:creationId xmlns:a16="http://schemas.microsoft.com/office/drawing/2014/main" id="{7C011BE5-2999-4EF1-B8E9-834132A430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5" name="Rectangle 14">
            <a:extLst>
              <a:ext uri="{FF2B5EF4-FFF2-40B4-BE49-F238E27FC236}">
                <a16:creationId xmlns:a16="http://schemas.microsoft.com/office/drawing/2014/main" id="{79AF50B2-3F81-4F53-9A13-7400EDF8D827}"/>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Tree>
    <p:extLst>
      <p:ext uri="{BB962C8B-B14F-4D97-AF65-F5344CB8AC3E}">
        <p14:creationId xmlns:p14="http://schemas.microsoft.com/office/powerpoint/2010/main" val="3298477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 Second level – subtitle. Third level – date</a:t>
            </a:r>
          </a:p>
          <a:p>
            <a:pPr lvl="1"/>
            <a:r>
              <a:rPr lang="en-GB"/>
              <a:t>Second level </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Rectangle 10">
            <a:extLst>
              <a:ext uri="{FF2B5EF4-FFF2-40B4-BE49-F238E27FC236}">
                <a16:creationId xmlns:a16="http://schemas.microsoft.com/office/drawing/2014/main" id="{72A54C3F-2C4A-434B-BA94-298A23CFAE6A}"/>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0"/>
          <a:stretch/>
        </p:blipFill>
        <p:spPr>
          <a:xfrm>
            <a:off x="5333554" y="0"/>
            <a:ext cx="6858446" cy="6857554"/>
          </a:xfrm>
          <a:prstGeom prst="rect">
            <a:avLst/>
          </a:prstGeom>
        </p:spPr>
      </p:pic>
      <p:pic>
        <p:nvPicPr>
          <p:cNvPr id="13" name="Graphic 12">
            <a:extLst>
              <a:ext uri="{FF2B5EF4-FFF2-40B4-BE49-F238E27FC236}">
                <a16:creationId xmlns:a16="http://schemas.microsoft.com/office/drawing/2014/main" id="{85160CC6-024C-445F-A804-498249FFD8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5" name="Rectangle 14">
            <a:extLst>
              <a:ext uri="{FF2B5EF4-FFF2-40B4-BE49-F238E27FC236}">
                <a16:creationId xmlns:a16="http://schemas.microsoft.com/office/drawing/2014/main" id="{64CCC8DC-A7B3-48DD-8AA4-AD30B2E74AE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6" name="Picture Placeholder 36">
            <a:extLst>
              <a:ext uri="{FF2B5EF4-FFF2-40B4-BE49-F238E27FC236}">
                <a16:creationId xmlns:a16="http://schemas.microsoft.com/office/drawing/2014/main" id="{59E77CE4-83A8-43CE-8F55-24CF638F86B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333554" y="0"/>
            <a:ext cx="6858446" cy="6857554"/>
          </a:xfrm>
          <a:prstGeom prst="rect">
            <a:avLst/>
          </a:prstGeom>
        </p:spPr>
      </p:pic>
    </p:spTree>
    <p:extLst>
      <p:ext uri="{BB962C8B-B14F-4D97-AF65-F5344CB8AC3E}">
        <p14:creationId xmlns:p14="http://schemas.microsoft.com/office/powerpoint/2010/main" val="13745864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a:t>
            </a:r>
            <a:br>
              <a:rPr lang="en-GB"/>
            </a:br>
            <a:r>
              <a:rPr lang="en-GB"/>
              <a:t>Second level – subtitle</a:t>
            </a:r>
            <a:br>
              <a:rPr lang="en-GB"/>
            </a:br>
            <a:r>
              <a:rPr lang="en-GB"/>
              <a:t>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3" name="Graphic 12">
            <a:extLst>
              <a:ext uri="{FF2B5EF4-FFF2-40B4-BE49-F238E27FC236}">
                <a16:creationId xmlns:a16="http://schemas.microsoft.com/office/drawing/2014/main" id="{B9CBD11E-3DBF-4798-AE26-2B7D8C4D8BC7}"/>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706832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a:t>
            </a:r>
            <a:br>
              <a:rPr lang="en-GB"/>
            </a:br>
            <a:r>
              <a:rPr lang="en-GB"/>
              <a:t>Second level – subtitle</a:t>
            </a:r>
            <a:br>
              <a:rPr lang="en-GB"/>
            </a:br>
            <a:r>
              <a:rPr lang="en-GB"/>
              <a:t>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22512" y="-1"/>
            <a:ext cx="6483665" cy="6857554"/>
          </a:xfrm>
          <a:prstGeom prst="rect">
            <a:avLst/>
          </a:prstGeom>
        </p:spPr>
      </p:pic>
      <p:pic>
        <p:nvPicPr>
          <p:cNvPr id="11" name="Graphic 10">
            <a:extLst>
              <a:ext uri="{FF2B5EF4-FFF2-40B4-BE49-F238E27FC236}">
                <a16:creationId xmlns:a16="http://schemas.microsoft.com/office/drawing/2014/main" id="{05125426-BB37-4AEB-91C2-A1291CDDC66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13" name="Picture Placeholder 9">
            <a:extLst>
              <a:ext uri="{FF2B5EF4-FFF2-40B4-BE49-F238E27FC236}">
                <a16:creationId xmlns:a16="http://schemas.microsoft.com/office/drawing/2014/main" id="{5BDA39CC-98CF-4F57-AB69-BF44074D613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522512" y="-1"/>
            <a:ext cx="6483665" cy="6857554"/>
          </a:xfrm>
          <a:prstGeom prst="rect">
            <a:avLst/>
          </a:prstGeom>
        </p:spPr>
      </p:pic>
    </p:spTree>
    <p:extLst>
      <p:ext uri="{BB962C8B-B14F-4D97-AF65-F5344CB8AC3E}">
        <p14:creationId xmlns:p14="http://schemas.microsoft.com/office/powerpoint/2010/main" val="19888616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4951735" y="0"/>
            <a:ext cx="7240265" cy="6857554"/>
          </a:xfrm>
          <a:noFill/>
        </p:spPr>
        <p:txBody>
          <a:bodyPr tIns="5669280"/>
          <a:lstStyle>
            <a:lvl1pPr algn="ctr">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60983" y="2570786"/>
            <a:ext cx="4205219" cy="934499"/>
          </a:xfrm>
        </p:spPr>
        <p:txBody>
          <a:bodyPr anchor="t">
            <a:noAutofit/>
          </a:bodyPr>
          <a:lstStyle>
            <a:lvl1pPr algn="l">
              <a:lnSpc>
                <a:spcPct val="100000"/>
              </a:lnSpc>
              <a:defRPr sz="2500" b="0" i="0">
                <a:solidFill>
                  <a:schemeClr val="tx1"/>
                </a:solidFill>
                <a:latin typeface="Helvetica Now Text" panose="020B0504030202020204" pitchFamily="34" charset="77"/>
              </a:defRPr>
            </a:lvl1pPr>
          </a:lstStyle>
          <a:p>
            <a:r>
              <a:rPr lang="en-GB"/>
              <a:t>Click to edit </a:t>
            </a:r>
            <a:br>
              <a:rPr lang="en-GB"/>
            </a:br>
            <a:r>
              <a:rPr lang="en-GB"/>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232670" y="524951"/>
            <a:ext cx="4284843" cy="2045835"/>
          </a:xfrm>
        </p:spPr>
        <p:txBody>
          <a:bodyPr wrap="square">
            <a:noAutofit/>
          </a:bodyPr>
          <a:lstStyle>
            <a:lvl1pPr marL="0" indent="0" algn="l">
              <a:spcAft>
                <a:spcPts val="0"/>
              </a:spcAft>
              <a:buNone/>
              <a:defRPr sz="15400" b="0" i="0">
                <a:solidFill>
                  <a:schemeClr val="accent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0</a:t>
            </a:r>
            <a:endParaRPr lang="en-US"/>
          </a:p>
        </p:txBody>
      </p:sp>
    </p:spTree>
    <p:extLst>
      <p:ext uri="{BB962C8B-B14F-4D97-AF65-F5344CB8AC3E}">
        <p14:creationId xmlns:p14="http://schemas.microsoft.com/office/powerpoint/2010/main" val="13646447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ntents dark back">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bg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subtitle</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8"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11274"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a:t>Contents – click to add title</a:t>
            </a:r>
          </a:p>
        </p:txBody>
      </p:sp>
    </p:spTree>
    <p:extLst>
      <p:ext uri="{BB962C8B-B14F-4D97-AF65-F5344CB8AC3E}">
        <p14:creationId xmlns:p14="http://schemas.microsoft.com/office/powerpoint/2010/main" val="9285596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1146592" y="1562100"/>
            <a:ext cx="1898558" cy="2307163"/>
          </a:xfrm>
          <a:noFill/>
        </p:spPr>
        <p:txBody>
          <a:bodyPr/>
          <a:lstStyle>
            <a:lvl1pPr>
              <a:defRPr b="0"/>
            </a:lvl1pPr>
          </a:lstStyle>
          <a:p>
            <a:r>
              <a:rPr lang="en-US" dirty="0"/>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32524" y="4001952"/>
            <a:ext cx="1906296" cy="1196182"/>
          </a:xfrm>
        </p:spPr>
        <p:txBody>
          <a:bodyPr/>
          <a:lstStyle>
            <a:lvl1pPr>
              <a:lnSpc>
                <a:spcPct val="100000"/>
              </a:lnSpc>
              <a:spcAft>
                <a:spcPts val="300"/>
              </a:spcAf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3810249" y="1562100"/>
            <a:ext cx="1898558" cy="2307163"/>
          </a:xfrm>
          <a:noFill/>
        </p:spPr>
        <p:txBody>
          <a:bodyPr/>
          <a:lstStyle>
            <a:lvl1pPr>
              <a:defRPr b="0"/>
            </a:lvl1pPr>
          </a:lstStyle>
          <a:p>
            <a:r>
              <a:rPr lang="en-US" dirty="0"/>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3798525"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6473905" y="1562100"/>
            <a:ext cx="1898558" cy="2307163"/>
          </a:xfrm>
          <a:noFill/>
        </p:spPr>
        <p:txBody>
          <a:bodyPr/>
          <a:lstStyle>
            <a:lvl1pPr>
              <a:defRPr b="0"/>
            </a:lvl1pPr>
          </a:lstStyle>
          <a:p>
            <a:r>
              <a:rPr lang="en-US" dirty="0"/>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6464526"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9137561" y="1562100"/>
            <a:ext cx="1898558" cy="2307163"/>
          </a:xfrm>
          <a:noFill/>
        </p:spPr>
        <p:txBody>
          <a:bodyPr/>
          <a:lstStyle>
            <a:lvl1pPr>
              <a:defRPr b="0"/>
            </a:lvl1pPr>
          </a:lstStyle>
          <a:p>
            <a:r>
              <a:rPr lang="en-US" dirty="0"/>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9123493"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a:t>Speakers – click to add title</a:t>
            </a:r>
          </a:p>
        </p:txBody>
      </p:sp>
    </p:spTree>
    <p:extLst>
      <p:ext uri="{BB962C8B-B14F-4D97-AF65-F5344CB8AC3E}">
        <p14:creationId xmlns:p14="http://schemas.microsoft.com/office/powerpoint/2010/main" val="3037861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25489"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1024845"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3703087"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6381328" y="1472945"/>
            <a:ext cx="2107585" cy="823912"/>
          </a:xfrm>
        </p:spPr>
        <p:txBody>
          <a:bodyPr anchor="t"/>
          <a:lstStyle>
            <a:lvl1pPr marL="0" indent="0" algn="ctr">
              <a:spcAft>
                <a:spcPts val="0"/>
              </a:spcAft>
              <a:buNone/>
              <a:defRPr sz="5000" b="0" i="0" spc="-50" baseline="0">
                <a:solidFill>
                  <a:schemeClr val="accent2"/>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9059570"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3791491"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6457492"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9123493"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Type a subheading – First level. Type text Second level</a:t>
            </a:r>
          </a:p>
          <a:p>
            <a:pPr lvl="1"/>
            <a:r>
              <a:rPr lang="en-GB"/>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a:t>Agenda – click to add title</a:t>
            </a:r>
          </a:p>
        </p:txBody>
      </p:sp>
    </p:spTree>
    <p:extLst>
      <p:ext uri="{BB962C8B-B14F-4D97-AF65-F5344CB8AC3E}">
        <p14:creationId xmlns:p14="http://schemas.microsoft.com/office/powerpoint/2010/main" val="39769150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a:t>Click to enter Callout</a:t>
            </a:r>
          </a:p>
        </p:txBody>
      </p:sp>
    </p:spTree>
    <p:extLst>
      <p:ext uri="{BB962C8B-B14F-4D97-AF65-F5344CB8AC3E}">
        <p14:creationId xmlns:p14="http://schemas.microsoft.com/office/powerpoint/2010/main" val="299906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957784"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773288" y="1562100"/>
            <a:ext cx="3036893"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48782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2073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4953719"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476628" y="1562100"/>
            <a:ext cx="5333554"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0231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957784"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773288" y="1562100"/>
            <a:ext cx="3036893"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46913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30264" y="1560736"/>
            <a:ext cx="10686952" cy="230833"/>
          </a:xfrm>
        </p:spPr>
        <p:txBody>
          <a:bodyPr wrap="square">
            <a:spAutoFit/>
          </a:bodyPr>
          <a:lstStyle>
            <a:lvl1pPr marL="0" indent="0" algn="l">
              <a:spcAft>
                <a:spcPts val="0"/>
              </a:spcAft>
              <a:buNone/>
              <a:defRPr sz="1500" b="1"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subtitle</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a:t>Stats or infographics – click to add title</a:t>
            </a:r>
          </a:p>
        </p:txBody>
      </p:sp>
    </p:spTree>
    <p:extLst>
      <p:ext uri="{BB962C8B-B14F-4D97-AF65-F5344CB8AC3E}">
        <p14:creationId xmlns:p14="http://schemas.microsoft.com/office/powerpoint/2010/main" val="32907862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Tree>
    <p:extLst>
      <p:ext uri="{BB962C8B-B14F-4D97-AF65-F5344CB8AC3E}">
        <p14:creationId xmlns:p14="http://schemas.microsoft.com/office/powerpoint/2010/main" val="37035329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11680444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2281" y="1561982"/>
            <a:ext cx="3048198" cy="4439573"/>
          </a:xfrm>
        </p:spPr>
        <p:txBody>
          <a:bodyPr/>
          <a:lstStyle>
            <a:lvl1pPr>
              <a:defRPr>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Type a subheading – First level. Type text Second level</a:t>
            </a:r>
          </a:p>
          <a:p>
            <a:pPr lvl="1"/>
            <a:r>
              <a:rPr lang="en-GB"/>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30" y="843284"/>
            <a:ext cx="1090123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23230" y="468192"/>
            <a:ext cx="10901230" cy="400110"/>
          </a:xfrm>
        </p:spPr>
        <p:txBody>
          <a:bodyPr/>
          <a:lstStyle/>
          <a:p>
            <a:r>
              <a:rPr lang="en-GB"/>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9905952" y="2127423"/>
            <a:ext cx="1560043" cy="2444578"/>
          </a:xfrm>
        </p:spPr>
        <p:txBody>
          <a:bodyPr/>
          <a:lstStyle>
            <a:lvl1pPr marL="104400" indent="-104400">
              <a:lnSpc>
                <a:spcPct val="100000"/>
              </a:lnSpc>
              <a:spcAft>
                <a:spcPts val="250"/>
              </a:spcAft>
              <a:buFont typeface="+mj-lt"/>
              <a:buAutoNum type="arabicPeriod"/>
              <a:tabLst/>
              <a:defRPr sz="500" b="0" i="0">
                <a:solidFill>
                  <a:schemeClr val="tx1"/>
                </a:solidFill>
                <a:latin typeface="Helvetica Now Text" panose="020B0504030202020204" pitchFamily="34" charset="77"/>
              </a:defRPr>
            </a:lvl1pPr>
            <a:lvl2pPr>
              <a:lnSpc>
                <a:spcPct val="100000"/>
              </a:lnSpc>
              <a:spcAft>
                <a:spcPts val="250"/>
              </a:spcAft>
              <a:defRPr sz="500">
                <a:solidFill>
                  <a:schemeClr val="tx1"/>
                </a:solidFill>
              </a:defRPr>
            </a:lvl2pPr>
            <a:lvl3pPr marL="100807" indent="-100807">
              <a:lnSpc>
                <a:spcPct val="100000"/>
              </a:lnSpc>
              <a:spcAft>
                <a:spcPts val="250"/>
              </a:spcAft>
              <a:tabLst/>
              <a:defRPr sz="500">
                <a:solidFill>
                  <a:schemeClr val="tx1"/>
                </a:solidFill>
              </a:defRPr>
            </a:lvl3pPr>
            <a:lvl4pPr marL="187325" indent="-82550">
              <a:lnSpc>
                <a:spcPct val="100000"/>
              </a:lnSpc>
              <a:spcAft>
                <a:spcPts val="250"/>
              </a:spcAft>
              <a:tabLst/>
              <a:defRPr sz="500">
                <a:solidFill>
                  <a:schemeClr val="tx1"/>
                </a:solidFill>
              </a:defRPr>
            </a:lvl4pPr>
            <a:lvl5pPr marL="290513" indent="-101600">
              <a:lnSpc>
                <a:spcPct val="100000"/>
              </a:lnSpc>
              <a:spcAft>
                <a:spcPts val="250"/>
              </a:spcAft>
              <a:tabLst/>
              <a:defRPr sz="500">
                <a:solidFill>
                  <a:schemeClr val="tx1"/>
                </a:solidFill>
              </a:defRPr>
            </a:lvl5pPr>
          </a:lstStyle>
          <a:p>
            <a:pPr lvl="0"/>
            <a:r>
              <a:rPr lang="en-GB"/>
              <a:t>Type a a list or notes – 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507144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a:t>Click to add title</a:t>
            </a:r>
            <a:endParaRPr lang="en-GB"/>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1142280" y="2164226"/>
            <a:ext cx="6856859" cy="2807824"/>
          </a:xfrm>
        </p:spPr>
        <p:txBody>
          <a:bodyPr/>
          <a:lstStyle>
            <a:lvl1pPr>
              <a:spcAft>
                <a:spcPts val="900"/>
              </a:spcAft>
              <a:defRPr sz="2600" b="0" i="0">
                <a:solidFill>
                  <a:schemeClr val="tx1"/>
                </a:solidFill>
                <a:latin typeface="Helvetica Now Text" panose="020B0504030202020204" pitchFamily="34" charset="77"/>
              </a:defRPr>
            </a:lvl1pPr>
            <a:lvl2pPr>
              <a:lnSpc>
                <a:spcPct val="100000"/>
              </a:lnSpc>
              <a:defRPr sz="15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statement – First level. </a:t>
            </a:r>
            <a:r>
              <a:rPr lang="en-US"/>
              <a:t>Type Author name – Second level</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12" name="Graphic 11">
            <a:extLst>
              <a:ext uri="{FF2B5EF4-FFF2-40B4-BE49-F238E27FC236}">
                <a16:creationId xmlns:a16="http://schemas.microsoft.com/office/drawing/2014/main" id="{AEE65013-C011-48E8-8292-86918811DF4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8246" y="1596389"/>
            <a:ext cx="400136" cy="400110"/>
          </a:xfrm>
          <a:prstGeom prst="rect">
            <a:avLst/>
          </a:prstGeom>
        </p:spPr>
      </p:pic>
    </p:spTree>
    <p:extLst>
      <p:ext uri="{BB962C8B-B14F-4D97-AF65-F5344CB8AC3E}">
        <p14:creationId xmlns:p14="http://schemas.microsoft.com/office/powerpoint/2010/main" val="15365314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2323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a:t>Click to add title</a:t>
            </a:r>
            <a:endParaRPr lang="en-GB"/>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a subheading</a:t>
            </a:r>
          </a:p>
        </p:txBody>
      </p:sp>
      <p:sp>
        <p:nvSpPr>
          <p:cNvPr id="12" name="Text Placeholder 2">
            <a:extLst>
              <a:ext uri="{FF2B5EF4-FFF2-40B4-BE49-F238E27FC236}">
                <a16:creationId xmlns:a16="http://schemas.microsoft.com/office/drawing/2014/main" id="{5B75A3A2-24D3-6E4A-84F3-47A419B343DD}"/>
              </a:ext>
            </a:extLst>
          </p:cNvPr>
          <p:cNvSpPr>
            <a:spLocks noGrp="1"/>
          </p:cNvSpPr>
          <p:nvPr>
            <p:ph type="body" idx="15" hasCustomPrompt="1"/>
          </p:nvPr>
        </p:nvSpPr>
        <p:spPr>
          <a:xfrm>
            <a:off x="1123230" y="2464226"/>
            <a:ext cx="4592142" cy="823912"/>
          </a:xfrm>
        </p:spPr>
        <p:txBody>
          <a:bodyPr anchor="t"/>
          <a:lstStyle>
            <a:lvl1pPr marL="0" indent="0">
              <a:spcAft>
                <a:spcPts val="700"/>
              </a:spcAft>
              <a:buNone/>
              <a:defRPr sz="18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3" name="Text Placeholder 2">
            <a:extLst>
              <a:ext uri="{FF2B5EF4-FFF2-40B4-BE49-F238E27FC236}">
                <a16:creationId xmlns:a16="http://schemas.microsoft.com/office/drawing/2014/main" id="{7718535F-994E-C146-A1F5-CB4A2CB3BE57}"/>
              </a:ext>
            </a:extLst>
          </p:cNvPr>
          <p:cNvSpPr>
            <a:spLocks noGrp="1"/>
          </p:cNvSpPr>
          <p:nvPr>
            <p:ph type="body" idx="16" hasCustomPrompt="1"/>
          </p:nvPr>
        </p:nvSpPr>
        <p:spPr>
          <a:xfrm>
            <a:off x="6096000" y="2464226"/>
            <a:ext cx="4592142" cy="823912"/>
          </a:xfrm>
        </p:spPr>
        <p:txBody>
          <a:bodyPr anchor="t"/>
          <a:lstStyle>
            <a:lvl1pPr marL="0" marR="0" indent="0" algn="l" defTabSz="914355" rtl="0" eaLnBrk="1" fontAlgn="auto" latinLnBrk="0" hangingPunct="1">
              <a:lnSpc>
                <a:spcPct val="100000"/>
              </a:lnSpc>
              <a:spcBef>
                <a:spcPts val="0"/>
              </a:spcBef>
              <a:spcAft>
                <a:spcPts val="700"/>
              </a:spcAft>
              <a:buClrTx/>
              <a:buSzTx/>
              <a:buFont typeface="Arial" panose="020B0604020202020204" pitchFamily="34" charset="0"/>
              <a:buNone/>
              <a:tabLst/>
              <a:defRPr sz="18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marL="0" marR="0" lvl="0" indent="0" algn="l" defTabSz="914355" rtl="0" eaLnBrk="1" fontAlgn="auto" latinLnBrk="0" hangingPunct="1">
              <a:lnSpc>
                <a:spcPct val="100000"/>
              </a:lnSpc>
              <a:spcBef>
                <a:spcPts val="0"/>
              </a:spcBef>
              <a:spcAft>
                <a:spcPts val="70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21081428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30705" y="1561982"/>
            <a:ext cx="2347507"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Tree>
    <p:extLst>
      <p:ext uri="{BB962C8B-B14F-4D97-AF65-F5344CB8AC3E}">
        <p14:creationId xmlns:p14="http://schemas.microsoft.com/office/powerpoint/2010/main" val="3177375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30264" y="1560736"/>
            <a:ext cx="10686952" cy="230833"/>
          </a:xfrm>
        </p:spPr>
        <p:txBody>
          <a:bodyPr wrap="square">
            <a:spAutoFit/>
          </a:bodyPr>
          <a:lstStyle>
            <a:lvl1pPr marL="0" indent="0" algn="l">
              <a:spcAft>
                <a:spcPts val="0"/>
              </a:spcAft>
              <a:buNone/>
              <a:defRPr sz="1500" b="1"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36339695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6445142"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6471662"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9124606"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9144199"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6445142" y="4634319"/>
            <a:ext cx="1935816" cy="823912"/>
          </a:xfrm>
        </p:spPr>
        <p:txBody>
          <a:bodyPr wrap="none" anchor="t"/>
          <a:lstStyle>
            <a:lvl1pPr marL="0" indent="0">
              <a:spcAft>
                <a:spcPts val="0"/>
              </a:spcAft>
              <a:buNone/>
              <a:defRPr sz="6000" b="0" i="0" spc="-500" baseline="0">
                <a:solidFill>
                  <a:schemeClr val="accent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6471662"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9124606" y="4634319"/>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9144199"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6464941"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t>
            </a:r>
            <a:br>
              <a:rPr lang="en-GB"/>
            </a:br>
            <a:r>
              <a:rPr lang="en-GB"/>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9130757"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t>
            </a:r>
            <a:br>
              <a:rPr lang="en-GB"/>
            </a:br>
            <a:r>
              <a:rPr lang="en-GB"/>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6464941"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t>
            </a:r>
            <a:br>
              <a:rPr lang="en-GB"/>
            </a:br>
            <a:r>
              <a:rPr lang="en-GB"/>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9130757"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a:t>
            </a:r>
            <a:br>
              <a:rPr lang="en-GB"/>
            </a:br>
            <a:r>
              <a:rPr lang="en-GB"/>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1130705" y="1561982"/>
            <a:ext cx="4589633"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4805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1131648"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142281"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1131648"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1142281"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3793906"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3804538"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3793906"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3804538"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6456163"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6466796"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6456163"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6466796"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9118420"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9129053"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9118420"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9129053"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Tree>
    <p:extLst>
      <p:ext uri="{BB962C8B-B14F-4D97-AF65-F5344CB8AC3E}">
        <p14:creationId xmlns:p14="http://schemas.microsoft.com/office/powerpoint/2010/main" val="38685249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32524"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16905"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466706"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marL="554038" indent="-119857">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524033"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6977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subhead</a:t>
            </a:r>
            <a:endParaRPr lang="en-US"/>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60359"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5029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0"/>
            <a:ext cx="6868186" cy="4451476"/>
          </a:xfrm>
        </p:spPr>
        <p:txBody>
          <a:body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28334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3828505"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3828505"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30954" y="1563240"/>
            <a:ext cx="3438963" cy="4451476"/>
          </a:xfrm>
        </p:spPr>
        <p:txBody>
          <a:body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59145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1135540" y="1557805"/>
            <a:ext cx="3054940" cy="172740"/>
          </a:xfrm>
        </p:spPr>
        <p:txBody>
          <a:bodyPr wrap="square">
            <a:spAutoFit/>
          </a:bodyPr>
          <a:lstStyle>
            <a:lvl1pPr marL="0">
              <a:lnSpc>
                <a:spcPct val="117000"/>
              </a:lnSpc>
              <a:spcAft>
                <a:spcPts val="500"/>
              </a:spcAft>
              <a:defRPr sz="1000" b="0">
                <a:solidFill>
                  <a:schemeClr val="tx1"/>
                </a:solidFill>
              </a:defRPr>
            </a:lvl1pPr>
            <a:lvl2pPr marL="0">
              <a:lnSpc>
                <a:spcPct val="117000"/>
              </a:lnSpc>
              <a:spcAft>
                <a:spcPts val="500"/>
              </a:spcAft>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500"/>
              </a:spcAft>
              <a:buFont typeface="Arial" panose="020B0604020202020204" pitchFamily="34" charset="0"/>
              <a:buNone/>
              <a:tabLst/>
              <a:defRPr/>
            </a:lvl4pPr>
            <a:lvl5pPr marL="0" indent="0">
              <a:lnSpc>
                <a:spcPct val="117000"/>
              </a:lnSpc>
              <a:spcAft>
                <a:spcPts val="500"/>
              </a:spcAft>
              <a:buFont typeface="Arial" panose="020B0604020202020204" pitchFamily="34" charset="0"/>
              <a:buNone/>
              <a:tabLst/>
              <a:defRPr/>
            </a:lvl5pPr>
          </a:lstStyle>
          <a:p>
            <a:pPr lvl="0"/>
            <a:r>
              <a:rPr lang="en-US"/>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1135540" y="2774547"/>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1135540" y="3675032"/>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1135540" y="4575517"/>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3044977" y="2774547"/>
            <a:ext cx="1530046" cy="712888"/>
          </a:xfrm>
        </p:spPr>
        <p:txBody>
          <a:bodyPr wrap="square">
            <a:spAutoFit/>
          </a:bodyPr>
          <a:lstStyle>
            <a:lvl1pPr marL="0">
              <a:lnSpc>
                <a:spcPct val="117000"/>
              </a:lnSpc>
              <a:spcBef>
                <a:spcPts val="4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3044977" y="3675032"/>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3044977" y="4575517"/>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4945678" y="1557805"/>
            <a:ext cx="3084608" cy="1098763"/>
          </a:xfrm>
        </p:spPr>
        <p:txBody>
          <a:bodyPr wrap="square">
            <a:spAutoFit/>
          </a:bodyPr>
          <a:lstStyle>
            <a:lvl1pPr marL="0">
              <a:lnSpc>
                <a:spcPct val="117000"/>
              </a:lnSpc>
              <a:spcBef>
                <a:spcPts val="0"/>
              </a:spcBef>
              <a:spcAft>
                <a:spcPts val="40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Bef>
                <a:spcPts val="500"/>
              </a:spcBef>
              <a:spcAft>
                <a:spcPts val="250"/>
              </a:spcAft>
              <a:buFont typeface="Arial" panose="020B0604020202020204" pitchFamily="34" charset="0"/>
              <a:buNone/>
              <a:tabLst/>
              <a:defRPr sz="500" b="1" i="0">
                <a:solidFill>
                  <a:schemeClr val="tx1"/>
                </a:solidFill>
                <a:latin typeface="Helvetica Now Text" panose="020B0504030202020204" pitchFamily="34" charset="77"/>
              </a:defRPr>
            </a:lvl3pPr>
            <a:lvl4pPr marL="0" indent="0">
              <a:lnSpc>
                <a:spcPct val="100000"/>
              </a:lnSpc>
              <a:spcAft>
                <a:spcPts val="250"/>
              </a:spcAft>
              <a:buFont typeface="Arial" panose="020B0604020202020204" pitchFamily="34" charset="0"/>
              <a:buNone/>
              <a:tabLst/>
              <a:defRPr sz="5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 Click to add small text bold Third level. Click to add small text Fourth level </a:t>
            </a:r>
          </a:p>
          <a:p>
            <a:pPr lvl="1"/>
            <a:r>
              <a:rPr lang="en-US"/>
              <a:t>Second level</a:t>
            </a:r>
          </a:p>
          <a:p>
            <a:pPr lvl="2"/>
            <a:r>
              <a:rPr lang="en-US"/>
              <a:t>Third level</a:t>
            </a:r>
          </a:p>
          <a:p>
            <a:pPr lvl="3"/>
            <a:r>
              <a:rPr lang="en-US"/>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1123229" y="468192"/>
            <a:ext cx="10686952" cy="400110"/>
          </a:xfrm>
        </p:spPr>
        <p:txBody>
          <a:bodyPr/>
          <a:lstStyle/>
          <a:p>
            <a:r>
              <a:rPr lang="en-US"/>
              <a:t>Contacts – click to add title</a:t>
            </a:r>
            <a:endParaRPr lang="en-GB"/>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Tree>
    <p:extLst>
      <p:ext uri="{BB962C8B-B14F-4D97-AF65-F5344CB8AC3E}">
        <p14:creationId xmlns:p14="http://schemas.microsoft.com/office/powerpoint/2010/main" val="41706398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1148694"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3812661"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6476628"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 </a:t>
            </a: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9140595"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Tree>
    <p:extLst>
      <p:ext uri="{BB962C8B-B14F-4D97-AF65-F5344CB8AC3E}">
        <p14:creationId xmlns:p14="http://schemas.microsoft.com/office/powerpoint/2010/main" val="18956996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ntent_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chemeClr val="tx1"/>
          </a:solidFill>
        </p:spPr>
        <p:txBody>
          <a:bodyPr tIns="5486400"/>
          <a:lstStyle>
            <a:lvl1pPr algn="ctr">
              <a:defRPr>
                <a:solidFill>
                  <a:schemeClr val="bg1"/>
                </a:solidFill>
              </a:defRPr>
            </a:lvl1pPr>
          </a:lstStyle>
          <a:p>
            <a:r>
              <a:rPr lang="en-US" dirty="0"/>
              <a:t>Click icon to add media</a:t>
            </a:r>
          </a:p>
        </p:txBody>
      </p:sp>
    </p:spTree>
    <p:extLst>
      <p:ext uri="{BB962C8B-B14F-4D97-AF65-F5344CB8AC3E}">
        <p14:creationId xmlns:p14="http://schemas.microsoft.com/office/powerpoint/2010/main" val="1979524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hank you/Questions">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a:lstStyle>
            <a:lvl1pPr>
              <a:defRPr sz="4500">
                <a:solidFill>
                  <a:schemeClr val="bg1"/>
                </a:solidFill>
              </a:defRPr>
            </a:lvl1pPr>
          </a:lstStyle>
          <a:p>
            <a:r>
              <a:rPr lang="en-US"/>
              <a:t>Click add title</a:t>
            </a:r>
            <a:endParaRPr lang="en-GB"/>
          </a:p>
        </p:txBody>
      </p:sp>
    </p:spTree>
    <p:extLst>
      <p:ext uri="{BB962C8B-B14F-4D97-AF65-F5344CB8AC3E}">
        <p14:creationId xmlns:p14="http://schemas.microsoft.com/office/powerpoint/2010/main" val="351489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0083949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act us">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1134080" y="1561122"/>
            <a:ext cx="3056399" cy="3898900"/>
          </a:xfrm>
        </p:spPr>
        <p:txBody>
          <a:bodyPr/>
          <a:lstStyle>
            <a:lvl1pPr>
              <a:lnSpc>
                <a:spcPct val="115000"/>
              </a:lnSpc>
              <a:spcBef>
                <a:spcPts val="1250"/>
              </a:spcBef>
              <a:spcAft>
                <a:spcPts val="300"/>
              </a:spcAft>
              <a:defRPr sz="1000" b="1" i="0">
                <a:solidFill>
                  <a:schemeClr val="bg1"/>
                </a:solidFill>
                <a:latin typeface="Helvetica Now Text" panose="020B0504030202020204" pitchFamily="34" charset="77"/>
              </a:defRPr>
            </a:lvl1pPr>
            <a:lvl2pPr>
              <a:lnSpc>
                <a:spcPct val="100000"/>
              </a:lnSpc>
              <a:spcAft>
                <a:spcPts val="0"/>
              </a:spcAft>
              <a:defRPr sz="900">
                <a:solidFill>
                  <a:schemeClr val="bg1"/>
                </a:solidFill>
              </a:defRPr>
            </a:lvl2pPr>
            <a:lvl3pPr marL="0" indent="0">
              <a:lnSpc>
                <a:spcPct val="115000"/>
              </a:lnSpc>
              <a:buNone/>
              <a:tabLst/>
              <a:defRPr sz="5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a:t>Click to add bold text First Level. Click to add text Second level. Click to add small text Third level</a:t>
            </a:r>
          </a:p>
          <a:p>
            <a:pPr lvl="1"/>
            <a:r>
              <a:rPr lang="en-US"/>
              <a:t>Second level</a:t>
            </a:r>
          </a:p>
          <a:p>
            <a:pPr lvl="2"/>
            <a:r>
              <a:rPr lang="en-US"/>
              <a:t>Third level</a:t>
            </a:r>
          </a:p>
        </p:txBody>
      </p:sp>
    </p:spTree>
    <p:extLst>
      <p:ext uri="{BB962C8B-B14F-4D97-AF65-F5344CB8AC3E}">
        <p14:creationId xmlns:p14="http://schemas.microsoft.com/office/powerpoint/2010/main" val="4232539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42281" y="1501531"/>
            <a:ext cx="4573091"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a:t>Click to add title</a:t>
            </a:r>
            <a:endParaRPr lang="en-GB"/>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1142281" y="2464226"/>
            <a:ext cx="4573091" cy="823912"/>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6096000" y="2464226"/>
            <a:ext cx="4592142" cy="823912"/>
          </a:xfrm>
        </p:spPr>
        <p:txBody>
          <a:bodyPr/>
          <a:lstStyle/>
          <a:p>
            <a:pPr lvl="1"/>
            <a:r>
              <a:rPr lang="en-US"/>
              <a:t>Click to add text</a:t>
            </a:r>
          </a:p>
        </p:txBody>
      </p:sp>
    </p:spTree>
    <p:extLst>
      <p:ext uri="{BB962C8B-B14F-4D97-AF65-F5344CB8AC3E}">
        <p14:creationId xmlns:p14="http://schemas.microsoft.com/office/powerpoint/2010/main" val="675244708"/>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400110"/>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66" indent="0" algn="ctr">
              <a:buNone/>
              <a:defRPr/>
            </a:lvl2pPr>
            <a:lvl3pPr marL="914332" indent="0" algn="ctr">
              <a:buNone/>
              <a:defRPr/>
            </a:lvl3pPr>
            <a:lvl4pPr marL="1371498" indent="0" algn="ctr">
              <a:buNone/>
              <a:defRPr/>
            </a:lvl4pPr>
            <a:lvl5pPr marL="1828663" indent="0" algn="ctr">
              <a:buNone/>
              <a:defRPr/>
            </a:lvl5pPr>
            <a:lvl6pPr marL="2285829" indent="0" algn="ctr">
              <a:buNone/>
              <a:defRPr/>
            </a:lvl6pPr>
            <a:lvl7pPr marL="2742994"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xfrm>
            <a:off x="6007443" y="6569794"/>
            <a:ext cx="166712" cy="123111"/>
          </a:xfrm>
          <a:prstGeom prst="rect">
            <a:avLst/>
          </a:prstGeom>
          <a:ln/>
        </p:spPr>
        <p:txBody>
          <a:bodyPr/>
          <a:lstStyle>
            <a:lvl1pPr>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749337614"/>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b="0"/>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8" name="Slide Number Placeholder 5">
            <a:extLst>
              <a:ext uri="{FF2B5EF4-FFF2-40B4-BE49-F238E27FC236}">
                <a16:creationId xmlns:a16="http://schemas.microsoft.com/office/drawing/2014/main" id="{18C2DE16-8946-E442-7EF6-E78662AEF826}"/>
              </a:ext>
            </a:extLst>
          </p:cNvPr>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5612316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00705" y="-447"/>
            <a:ext cx="6483665" cy="6857554"/>
          </a:xfrm>
          <a:prstGeom prst="rect">
            <a:avLst/>
          </a:prstGeom>
        </p:spPr>
      </p:pic>
    </p:spTree>
    <p:extLst>
      <p:ext uri="{BB962C8B-B14F-4D97-AF65-F5344CB8AC3E}">
        <p14:creationId xmlns:p14="http://schemas.microsoft.com/office/powerpoint/2010/main" val="5107360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dirty="0"/>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Tree>
    <p:extLst>
      <p:ext uri="{BB962C8B-B14F-4D97-AF65-F5344CB8AC3E}">
        <p14:creationId xmlns:p14="http://schemas.microsoft.com/office/powerpoint/2010/main" val="39137393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333554" y="0"/>
            <a:ext cx="6858446" cy="6857554"/>
          </a:xfrm>
          <a:prstGeom prst="rect">
            <a:avLst/>
          </a:prstGeom>
        </p:spPr>
      </p:pic>
      <p:sp>
        <p:nvSpPr>
          <p:cNvPr id="13" name="Slide Number Placeholder 5">
            <a:extLst>
              <a:ext uri="{FF2B5EF4-FFF2-40B4-BE49-F238E27FC236}">
                <a16:creationId xmlns:a16="http://schemas.microsoft.com/office/drawing/2014/main" id="{D2F765B2-5DA9-2653-D3DF-3F6119CFD345}"/>
              </a:ext>
            </a:extLst>
          </p:cNvPr>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bg1"/>
                </a:solidFill>
                <a:latin typeface="Helvetica Now Text" panose="020B0504030202020204" pitchFamily="34" charset="77"/>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34933780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22512" y="-1"/>
            <a:ext cx="6483665" cy="6857554"/>
          </a:xfrm>
          <a:prstGeom prst="rect">
            <a:avLst/>
          </a:prstGeom>
        </p:spPr>
      </p:pic>
    </p:spTree>
    <p:extLst>
      <p:ext uri="{BB962C8B-B14F-4D97-AF65-F5344CB8AC3E}">
        <p14:creationId xmlns:p14="http://schemas.microsoft.com/office/powerpoint/2010/main" val="32102386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a:xfrm>
            <a:off x="6011954" y="6277284"/>
            <a:ext cx="5038972" cy="365125"/>
          </a:xfrm>
          <a:prstGeom prst="rect">
            <a:avLst/>
          </a:prstGeom>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dirty="0"/>
              <a:t>Click to enter Callout</a:t>
            </a:r>
          </a:p>
        </p:txBody>
      </p:sp>
    </p:spTree>
    <p:extLst>
      <p:ext uri="{BB962C8B-B14F-4D97-AF65-F5344CB8AC3E}">
        <p14:creationId xmlns:p14="http://schemas.microsoft.com/office/powerpoint/2010/main" val="21632815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a:defRPr>
                <a:solidFill>
                  <a:schemeClr val="bg1"/>
                </a:solidFill>
              </a:defRPr>
            </a:lvl1pPr>
          </a:lstStyle>
          <a:p>
            <a:r>
              <a:rPr lang="en-US" dirty="0"/>
              <a:t>Click icon to add media</a:t>
            </a:r>
          </a:p>
        </p:txBody>
      </p:sp>
    </p:spTree>
    <p:extLst>
      <p:ext uri="{BB962C8B-B14F-4D97-AF65-F5344CB8AC3E}">
        <p14:creationId xmlns:p14="http://schemas.microsoft.com/office/powerpoint/2010/main" val="211489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685773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2281" y="1561982"/>
            <a:ext cx="3048198" cy="4439573"/>
          </a:xfrm>
        </p:spPr>
        <p:txBody>
          <a:bodyPr/>
          <a:lstStyle>
            <a:lvl1pPr>
              <a:defRPr>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30" y="843284"/>
            <a:ext cx="1090123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23230" y="468192"/>
            <a:ext cx="10901230" cy="400110"/>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9905952" y="2127423"/>
            <a:ext cx="1560043" cy="2444578"/>
          </a:xfrm>
        </p:spPr>
        <p:txBody>
          <a:bodyPr/>
          <a:lstStyle>
            <a:lvl1pPr marL="104400" indent="-104400">
              <a:lnSpc>
                <a:spcPct val="100000"/>
              </a:lnSpc>
              <a:spcAft>
                <a:spcPts val="250"/>
              </a:spcAft>
              <a:buFont typeface="+mj-lt"/>
              <a:buAutoNum type="arabicPeriod"/>
              <a:tabLst/>
              <a:defRPr sz="500" b="0" i="0">
                <a:solidFill>
                  <a:schemeClr val="tx1"/>
                </a:solidFill>
                <a:latin typeface="Helvetica Now Text" panose="020B0504030202020204" pitchFamily="34" charset="77"/>
              </a:defRPr>
            </a:lvl1pPr>
            <a:lvl2pPr>
              <a:lnSpc>
                <a:spcPct val="100000"/>
              </a:lnSpc>
              <a:spcAft>
                <a:spcPts val="250"/>
              </a:spcAft>
              <a:defRPr sz="500">
                <a:solidFill>
                  <a:schemeClr val="tx1"/>
                </a:solidFill>
              </a:defRPr>
            </a:lvl2pPr>
            <a:lvl3pPr marL="100807" indent="-100807">
              <a:lnSpc>
                <a:spcPct val="100000"/>
              </a:lnSpc>
              <a:spcAft>
                <a:spcPts val="250"/>
              </a:spcAft>
              <a:tabLst/>
              <a:defRPr sz="500">
                <a:solidFill>
                  <a:schemeClr val="tx1"/>
                </a:solidFill>
              </a:defRPr>
            </a:lvl3pPr>
            <a:lvl4pPr marL="187325" indent="-82550">
              <a:lnSpc>
                <a:spcPct val="100000"/>
              </a:lnSpc>
              <a:spcAft>
                <a:spcPts val="250"/>
              </a:spcAft>
              <a:tabLst/>
              <a:defRPr sz="500">
                <a:solidFill>
                  <a:schemeClr val="tx1"/>
                </a:solidFill>
              </a:defRPr>
            </a:lvl4pPr>
            <a:lvl5pPr marL="290513" indent="-101600">
              <a:lnSpc>
                <a:spcPct val="100000"/>
              </a:lnSpc>
              <a:spcAft>
                <a:spcPts val="250"/>
              </a:spcAft>
              <a:tabLst/>
              <a:defRPr sz="500">
                <a:solidFill>
                  <a:schemeClr val="tx1"/>
                </a:solidFill>
              </a:defRPr>
            </a:lvl5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898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
        <p:nvSpPr>
          <p:cNvPr id="18" name="Slide Number Placeholder 5">
            <a:extLst>
              <a:ext uri="{FF2B5EF4-FFF2-40B4-BE49-F238E27FC236}">
                <a16:creationId xmlns:a16="http://schemas.microsoft.com/office/drawing/2014/main" id="{18C2DE16-8946-E442-7EF6-E78662AEF826}"/>
              </a:ext>
            </a:extLst>
          </p:cNvPr>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917821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1142280" y="2164226"/>
            <a:ext cx="6856859" cy="2807824"/>
          </a:xfrm>
        </p:spPr>
        <p:txBody>
          <a:bodyPr/>
          <a:lstStyle>
            <a:lvl1pPr>
              <a:spcAft>
                <a:spcPts val="900"/>
              </a:spcAft>
              <a:defRPr sz="2600" b="0" i="0">
                <a:solidFill>
                  <a:schemeClr val="tx1"/>
                </a:solidFill>
                <a:latin typeface="Helvetica Now Text" panose="020B0504030202020204" pitchFamily="34" charset="77"/>
              </a:defRPr>
            </a:lvl1pPr>
            <a:lvl2pPr>
              <a:lnSpc>
                <a:spcPct val="100000"/>
              </a:lnSpc>
              <a:defRPr sz="15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spTree>
    <p:extLst>
      <p:ext uri="{BB962C8B-B14F-4D97-AF65-F5344CB8AC3E}">
        <p14:creationId xmlns:p14="http://schemas.microsoft.com/office/powerpoint/2010/main" val="3783883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2323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a subheading</a:t>
            </a:r>
          </a:p>
        </p:txBody>
      </p:sp>
      <p:sp>
        <p:nvSpPr>
          <p:cNvPr id="12" name="Text Placeholder 2">
            <a:extLst>
              <a:ext uri="{FF2B5EF4-FFF2-40B4-BE49-F238E27FC236}">
                <a16:creationId xmlns:a16="http://schemas.microsoft.com/office/drawing/2014/main" id="{5B75A3A2-24D3-6E4A-84F3-47A419B343DD}"/>
              </a:ext>
            </a:extLst>
          </p:cNvPr>
          <p:cNvSpPr>
            <a:spLocks noGrp="1"/>
          </p:cNvSpPr>
          <p:nvPr>
            <p:ph type="body" idx="15" hasCustomPrompt="1"/>
          </p:nvPr>
        </p:nvSpPr>
        <p:spPr>
          <a:xfrm>
            <a:off x="1123230" y="2464226"/>
            <a:ext cx="4592142" cy="823912"/>
          </a:xfrm>
        </p:spPr>
        <p:txBody>
          <a:bodyPr anchor="t"/>
          <a:lstStyle>
            <a:lvl1pPr marL="0" indent="0">
              <a:spcAft>
                <a:spcPts val="700"/>
              </a:spcAft>
              <a:buNone/>
              <a:defRPr sz="18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3" name="Text Placeholder 2">
            <a:extLst>
              <a:ext uri="{FF2B5EF4-FFF2-40B4-BE49-F238E27FC236}">
                <a16:creationId xmlns:a16="http://schemas.microsoft.com/office/drawing/2014/main" id="{7718535F-994E-C146-A1F5-CB4A2CB3BE57}"/>
              </a:ext>
            </a:extLst>
          </p:cNvPr>
          <p:cNvSpPr>
            <a:spLocks noGrp="1"/>
          </p:cNvSpPr>
          <p:nvPr>
            <p:ph type="body" idx="16" hasCustomPrompt="1"/>
          </p:nvPr>
        </p:nvSpPr>
        <p:spPr>
          <a:xfrm>
            <a:off x="6096000" y="2464226"/>
            <a:ext cx="4592142" cy="823912"/>
          </a:xfrm>
        </p:spPr>
        <p:txBody>
          <a:bodyPr anchor="t"/>
          <a:lstStyle>
            <a:lvl1pPr marL="0" marR="0" indent="0" algn="l" defTabSz="914355" rtl="0" eaLnBrk="1" fontAlgn="auto" latinLnBrk="0" hangingPunct="1">
              <a:lnSpc>
                <a:spcPct val="100000"/>
              </a:lnSpc>
              <a:spcBef>
                <a:spcPts val="0"/>
              </a:spcBef>
              <a:spcAft>
                <a:spcPts val="700"/>
              </a:spcAft>
              <a:buClrTx/>
              <a:buSzTx/>
              <a:buFont typeface="Arial" panose="020B0604020202020204" pitchFamily="34" charset="0"/>
              <a:buNone/>
              <a:tabLst/>
              <a:defRPr sz="18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marL="0" marR="0" lvl="0" indent="0" algn="l" defTabSz="914355" rtl="0" eaLnBrk="1" fontAlgn="auto" latinLnBrk="0" hangingPunct="1">
              <a:lnSpc>
                <a:spcPct val="100000"/>
              </a:lnSpc>
              <a:spcBef>
                <a:spcPts val="0"/>
              </a:spcBef>
              <a:spcAft>
                <a:spcPts val="70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84090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30705" y="1561982"/>
            <a:ext cx="2347507"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9484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6445142"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6471662"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9124606"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9144199"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6445142" y="4634319"/>
            <a:ext cx="1935816" cy="823912"/>
          </a:xfrm>
        </p:spPr>
        <p:txBody>
          <a:bodyPr wrap="none" anchor="t"/>
          <a:lstStyle>
            <a:lvl1pPr marL="0" indent="0">
              <a:spcAft>
                <a:spcPts val="0"/>
              </a:spcAft>
              <a:buNone/>
              <a:defRPr sz="6000" b="0" i="0" spc="-500" baseline="0">
                <a:solidFill>
                  <a:schemeClr val="accent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6471662"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9124606" y="4634319"/>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9144199"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6464941"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9130757"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6464941"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9130757"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1130705" y="1561982"/>
            <a:ext cx="4589633"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7681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1131648"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142281"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1131648"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1142281"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3793906"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3804538"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3793906"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3804538"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6456163"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6466796"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6456163"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6466796"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9118420"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9129053"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9118420"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9129053"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Tree>
    <p:extLst>
      <p:ext uri="{BB962C8B-B14F-4D97-AF65-F5344CB8AC3E}">
        <p14:creationId xmlns:p14="http://schemas.microsoft.com/office/powerpoint/2010/main" val="356164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32524"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16905"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466706"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marL="554038" indent="-119857">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524033"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1089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Legal Copy Helvetica Regular 8/9.6 Black</a:t>
            </a:r>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60359"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19597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Legal Copy Helvetica Regular 8/9.6 Black</a:t>
            </a:r>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0"/>
            <a:ext cx="6868186" cy="4451476"/>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404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Legal Copy Helvetica Regular 8/9.6 Black</a:t>
            </a:r>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3828505"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3828505"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30954" y="1563240"/>
            <a:ext cx="3438963" cy="4451476"/>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6025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1135540" y="1557805"/>
            <a:ext cx="3054940" cy="172740"/>
          </a:xfrm>
        </p:spPr>
        <p:txBody>
          <a:bodyPr wrap="square">
            <a:spAutoFit/>
          </a:bodyPr>
          <a:lstStyle>
            <a:lvl1pPr marL="0">
              <a:lnSpc>
                <a:spcPct val="117000"/>
              </a:lnSpc>
              <a:spcAft>
                <a:spcPts val="500"/>
              </a:spcAft>
              <a:defRPr sz="1000" b="0">
                <a:solidFill>
                  <a:schemeClr val="tx1"/>
                </a:solidFill>
              </a:defRPr>
            </a:lvl1pPr>
            <a:lvl2pPr marL="0">
              <a:lnSpc>
                <a:spcPct val="117000"/>
              </a:lnSpc>
              <a:spcAft>
                <a:spcPts val="500"/>
              </a:spcAft>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500"/>
              </a:spcAft>
              <a:buFont typeface="Arial" panose="020B0604020202020204" pitchFamily="34" charset="0"/>
              <a:buNone/>
              <a:tabLst/>
              <a:defRPr/>
            </a:lvl4pPr>
            <a:lvl5pPr marL="0" indent="0">
              <a:lnSpc>
                <a:spcPct val="117000"/>
              </a:lnSpc>
              <a:spcAft>
                <a:spcPts val="5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1135540" y="2774547"/>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1135540" y="3675032"/>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1135540" y="4575517"/>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3044977" y="2774547"/>
            <a:ext cx="1530046" cy="712888"/>
          </a:xfrm>
        </p:spPr>
        <p:txBody>
          <a:bodyPr wrap="square">
            <a:spAutoFit/>
          </a:bodyPr>
          <a:lstStyle>
            <a:lvl1pPr marL="0">
              <a:lnSpc>
                <a:spcPct val="117000"/>
              </a:lnSpc>
              <a:spcBef>
                <a:spcPts val="4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3044977" y="3675032"/>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3044977" y="4575517"/>
            <a:ext cx="1530046" cy="712888"/>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4945678" y="1557805"/>
            <a:ext cx="3084608" cy="1098763"/>
          </a:xfrm>
        </p:spPr>
        <p:txBody>
          <a:bodyPr wrap="square">
            <a:spAutoFit/>
          </a:bodyPr>
          <a:lstStyle>
            <a:lvl1pPr marL="0">
              <a:lnSpc>
                <a:spcPct val="117000"/>
              </a:lnSpc>
              <a:spcBef>
                <a:spcPts val="0"/>
              </a:spcBef>
              <a:spcAft>
                <a:spcPts val="40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Bef>
                <a:spcPts val="500"/>
              </a:spcBef>
              <a:spcAft>
                <a:spcPts val="250"/>
              </a:spcAft>
              <a:buFont typeface="Arial" panose="020B0604020202020204" pitchFamily="34" charset="0"/>
              <a:buNone/>
              <a:tabLst/>
              <a:defRPr sz="500" b="1" i="0">
                <a:solidFill>
                  <a:schemeClr val="tx1"/>
                </a:solidFill>
                <a:latin typeface="Helvetica Now Text" panose="020B0504030202020204" pitchFamily="34" charset="77"/>
              </a:defRPr>
            </a:lvl3pPr>
            <a:lvl4pPr marL="0" indent="0">
              <a:lnSpc>
                <a:spcPct val="100000"/>
              </a:lnSpc>
              <a:spcAft>
                <a:spcPts val="250"/>
              </a:spcAft>
              <a:buFont typeface="Arial" panose="020B0604020202020204" pitchFamily="34" charset="0"/>
              <a:buNone/>
              <a:tabLst/>
              <a:defRPr sz="5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1123229" y="468192"/>
            <a:ext cx="10686952" cy="400110"/>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239110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00705" y="-447"/>
            <a:ext cx="6483665" cy="6857554"/>
          </a:xfrm>
          <a:prstGeom prst="rect">
            <a:avLst/>
          </a:prstGeom>
        </p:spPr>
      </p:pic>
    </p:spTree>
    <p:extLst>
      <p:ext uri="{BB962C8B-B14F-4D97-AF65-F5344CB8AC3E}">
        <p14:creationId xmlns:p14="http://schemas.microsoft.com/office/powerpoint/2010/main" val="3282261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1148694"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3812661"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6476628"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9140595"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1753061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a:defRPr>
                <a:solidFill>
                  <a:schemeClr val="bg1"/>
                </a:solidFill>
              </a:defRPr>
            </a:lvl1pPr>
          </a:lstStyle>
          <a:p>
            <a:r>
              <a:rPr lang="en-US"/>
              <a:t>Click icon to add media</a:t>
            </a:r>
            <a:endParaRPr lang="en-US" dirty="0"/>
          </a:p>
        </p:txBody>
      </p:sp>
    </p:spTree>
    <p:extLst>
      <p:ext uri="{BB962C8B-B14F-4D97-AF65-F5344CB8AC3E}">
        <p14:creationId xmlns:p14="http://schemas.microsoft.com/office/powerpoint/2010/main" val="1138287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Legal Copy Helvetica Regular 8/9.6 Black</a:t>
            </a:r>
            <a:endParaRPr lang="en-GB" dirty="0"/>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a:lstStyle>
            <a:lvl1pPr>
              <a:defRPr sz="45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627367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Legal Copy Helvetica Regular 8/9.6 Black</a:t>
            </a:r>
            <a:endParaRPr lang="en-GB" dirty="0"/>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1134080" y="1561122"/>
            <a:ext cx="3056399" cy="3898900"/>
          </a:xfrm>
        </p:spPr>
        <p:txBody>
          <a:bodyPr/>
          <a:lstStyle>
            <a:lvl1pPr>
              <a:lnSpc>
                <a:spcPct val="115000"/>
              </a:lnSpc>
              <a:spcBef>
                <a:spcPts val="1250"/>
              </a:spcBef>
              <a:spcAft>
                <a:spcPts val="300"/>
              </a:spcAft>
              <a:defRPr sz="1000" b="1" i="0">
                <a:solidFill>
                  <a:schemeClr val="bg1"/>
                </a:solidFill>
                <a:latin typeface="Helvetica Now Text" panose="020B0504030202020204" pitchFamily="34" charset="77"/>
              </a:defRPr>
            </a:lvl1pPr>
            <a:lvl2pPr>
              <a:lnSpc>
                <a:spcPct val="100000"/>
              </a:lnSpc>
              <a:spcAft>
                <a:spcPts val="0"/>
              </a:spcAft>
              <a:defRPr sz="900">
                <a:solidFill>
                  <a:schemeClr val="bg1"/>
                </a:solidFill>
              </a:defRPr>
            </a:lvl2pPr>
            <a:lvl3pPr marL="0" indent="0">
              <a:lnSpc>
                <a:spcPct val="115000"/>
              </a:lnSpc>
              <a:buNone/>
              <a:tabLst/>
              <a:defRPr sz="5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2476294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4190479" y="0"/>
            <a:ext cx="8001521" cy="6857554"/>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4"/>
            <a:ext cx="3442179"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a:lnSpc>
                <a:spcPct val="100000"/>
              </a:lnSpc>
              <a:spcBef>
                <a:spcPts val="500"/>
              </a:spcBef>
              <a:defRPr sz="2000">
                <a:solidFill>
                  <a:schemeClr val="bg1"/>
                </a:solidFill>
              </a:defRPr>
            </a:lvl2pPr>
            <a:lvl3pPr marL="0" indent="0">
              <a:lnSpc>
                <a:spcPct val="100000"/>
              </a:lnSpc>
              <a:spcBef>
                <a:spcPts val="2000"/>
              </a:spcBef>
              <a:spcAft>
                <a:spcPts val="500"/>
              </a:spcAft>
              <a:buNone/>
              <a:defRPr sz="1200">
                <a:solidFill>
                  <a:schemeClr val="bg1"/>
                </a:solidFill>
              </a:defRPr>
            </a:lvl3pPr>
            <a:lvl4pPr marL="0" indent="0">
              <a:lnSpc>
                <a:spcPct val="100000"/>
              </a:lnSpc>
              <a:spcBef>
                <a:spcPts val="500"/>
              </a:spcBef>
              <a:spcAft>
                <a:spcPts val="500"/>
              </a:spcAft>
              <a:buNone/>
              <a:tabLst/>
              <a:defRPr>
                <a:solidFill>
                  <a:schemeClr val="bg1"/>
                </a:solidFill>
              </a:defRPr>
            </a:lvl4pPr>
            <a:lvl5pPr marL="0" indent="0">
              <a:lnSpc>
                <a:spcPct val="100000"/>
              </a:lnSpc>
              <a:spcBef>
                <a:spcPts val="500"/>
              </a:spcBef>
              <a:spcAft>
                <a:spcPts val="500"/>
              </a:spcAft>
              <a:buNone/>
              <a:tabLst/>
              <a:defRPr>
                <a:solidFill>
                  <a:schemeClr val="bg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2906881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endParaRPr lang="en-GB" dirty="0"/>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4052442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endParaRPr lang="en-GB" dirty="0"/>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00705" y="-447"/>
            <a:ext cx="6483665" cy="6857554"/>
          </a:xfrm>
          <a:prstGeom prst="rect">
            <a:avLst/>
          </a:prstGeom>
        </p:spPr>
      </p:pic>
    </p:spTree>
    <p:extLst>
      <p:ext uri="{BB962C8B-B14F-4D97-AF65-F5344CB8AC3E}">
        <p14:creationId xmlns:p14="http://schemas.microsoft.com/office/powerpoint/2010/main" val="2791187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Tree>
    <p:extLst>
      <p:ext uri="{BB962C8B-B14F-4D97-AF65-F5344CB8AC3E}">
        <p14:creationId xmlns:p14="http://schemas.microsoft.com/office/powerpoint/2010/main" val="1463787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5333554" y="0"/>
            <a:ext cx="6858446" cy="6857554"/>
          </a:xfrm>
          <a:prstGeom prst="rect">
            <a:avLst/>
          </a:prstGeom>
        </p:spPr>
      </p:pic>
    </p:spTree>
    <p:extLst>
      <p:ext uri="{BB962C8B-B14F-4D97-AF65-F5344CB8AC3E}">
        <p14:creationId xmlns:p14="http://schemas.microsoft.com/office/powerpoint/2010/main" val="1397147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147089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Tree>
    <p:extLst>
      <p:ext uri="{BB962C8B-B14F-4D97-AF65-F5344CB8AC3E}">
        <p14:creationId xmlns:p14="http://schemas.microsoft.com/office/powerpoint/2010/main" val="2167727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22512" y="-1"/>
            <a:ext cx="6483665" cy="6857554"/>
          </a:xfrm>
          <a:prstGeom prst="rect">
            <a:avLst/>
          </a:prstGeom>
        </p:spPr>
      </p:pic>
    </p:spTree>
    <p:extLst>
      <p:ext uri="{BB962C8B-B14F-4D97-AF65-F5344CB8AC3E}">
        <p14:creationId xmlns:p14="http://schemas.microsoft.com/office/powerpoint/2010/main" val="1107206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4951735" y="0"/>
            <a:ext cx="7240265" cy="6857554"/>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60983" y="2570786"/>
            <a:ext cx="4205219" cy="934499"/>
          </a:xfrm>
        </p:spPr>
        <p:txBody>
          <a:bodyPr anchor="t">
            <a:noAutofit/>
          </a:bodyPr>
          <a:lstStyle>
            <a:lvl1pPr algn="l">
              <a:lnSpc>
                <a:spcPct val="100000"/>
              </a:lnSpc>
              <a:defRPr sz="25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232670" y="524951"/>
            <a:ext cx="4284843" cy="2045835"/>
          </a:xfrm>
        </p:spPr>
        <p:txBody>
          <a:bodyPr wrap="square">
            <a:noAutofit/>
          </a:bodyPr>
          <a:lstStyle>
            <a:lvl1pPr marL="0" indent="0" algn="l">
              <a:spcAft>
                <a:spcPts val="0"/>
              </a:spcAft>
              <a:buNone/>
              <a:defRPr sz="15400" b="0" i="0">
                <a:solidFill>
                  <a:schemeClr val="accent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0</a:t>
            </a:r>
            <a:endParaRPr lang="en-US" dirty="0"/>
          </a:p>
        </p:txBody>
      </p:sp>
    </p:spTree>
    <p:extLst>
      <p:ext uri="{BB962C8B-B14F-4D97-AF65-F5344CB8AC3E}">
        <p14:creationId xmlns:p14="http://schemas.microsoft.com/office/powerpoint/2010/main" val="1764017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bg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8"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11274"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4242408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1146592" y="1562100"/>
            <a:ext cx="1898558" cy="2307163"/>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32524" y="4001952"/>
            <a:ext cx="1906296" cy="1196182"/>
          </a:xfrm>
        </p:spPr>
        <p:txBody>
          <a:bodyPr/>
          <a:lstStyle>
            <a:lvl1pPr>
              <a:lnSpc>
                <a:spcPct val="100000"/>
              </a:lnSpc>
              <a:spcAft>
                <a:spcPts val="300"/>
              </a:spcAf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3810249" y="1562100"/>
            <a:ext cx="1898558" cy="2307163"/>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3798525"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6473905" y="1562100"/>
            <a:ext cx="1898558" cy="2307163"/>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6464526"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9137561" y="1562100"/>
            <a:ext cx="1898558" cy="2307163"/>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9123493"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175958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25489"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1024845"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3703087"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6381328" y="1472945"/>
            <a:ext cx="2107585" cy="823912"/>
          </a:xfrm>
        </p:spPr>
        <p:txBody>
          <a:bodyPr anchor="t"/>
          <a:lstStyle>
            <a:lvl1pPr marL="0" indent="0" algn="ctr">
              <a:spcAft>
                <a:spcPts val="0"/>
              </a:spcAft>
              <a:buNone/>
              <a:defRPr sz="5000" b="0" i="0" spc="-50" baseline="0">
                <a:solidFill>
                  <a:schemeClr val="accent2"/>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9059570"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3791491"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6457492"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9123493"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1395844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endParaRPr lang="en-GB" dirty="0"/>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dirty="0"/>
              <a:t>Click to enter Callout</a:t>
            </a:r>
          </a:p>
        </p:txBody>
      </p:sp>
    </p:spTree>
    <p:extLst>
      <p:ext uri="{BB962C8B-B14F-4D97-AF65-F5344CB8AC3E}">
        <p14:creationId xmlns:p14="http://schemas.microsoft.com/office/powerpoint/2010/main" val="2813040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4509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4953719"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476628" y="1562100"/>
            <a:ext cx="5333554"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9344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957784"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773288" y="1562100"/>
            <a:ext cx="3036893"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5931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30264" y="1560736"/>
            <a:ext cx="10686952" cy="230833"/>
          </a:xfrm>
        </p:spPr>
        <p:txBody>
          <a:bodyPr wrap="square">
            <a:spAutoFit/>
          </a:bodyPr>
          <a:lstStyle>
            <a:lvl1pPr marL="0" indent="0" algn="l">
              <a:spcAft>
                <a:spcPts val="0"/>
              </a:spcAft>
              <a:buNone/>
              <a:defRPr sz="1500" b="1"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12367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333554" y="0"/>
            <a:ext cx="6858446" cy="6857554"/>
          </a:xfrm>
          <a:prstGeom prst="rect">
            <a:avLst/>
          </a:prstGeom>
        </p:spPr>
      </p:pic>
      <p:sp>
        <p:nvSpPr>
          <p:cNvPr id="13" name="Slide Number Placeholder 5">
            <a:extLst>
              <a:ext uri="{FF2B5EF4-FFF2-40B4-BE49-F238E27FC236}">
                <a16:creationId xmlns:a16="http://schemas.microsoft.com/office/drawing/2014/main" id="{D2F765B2-5DA9-2653-D3DF-3F6119CFD345}"/>
              </a:ext>
            </a:extLst>
          </p:cNvPr>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bg1"/>
                </a:solidFill>
                <a:latin typeface="Helvetica Now Text" panose="020B0504030202020204" pitchFamily="34" charset="77"/>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9411959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2788462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Tree>
    <p:extLst>
      <p:ext uri="{BB962C8B-B14F-4D97-AF65-F5344CB8AC3E}">
        <p14:creationId xmlns:p14="http://schemas.microsoft.com/office/powerpoint/2010/main" val="1669771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2281" y="1561982"/>
            <a:ext cx="3048198" cy="4439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30" y="843284"/>
            <a:ext cx="1090123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23230" y="468192"/>
            <a:ext cx="10901230" cy="400110"/>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9905952" y="2127423"/>
            <a:ext cx="1560043" cy="2444578"/>
          </a:xfrm>
        </p:spPr>
        <p:txBody>
          <a:bodyPr/>
          <a:lstStyle>
            <a:lvl1pPr marL="104400" indent="-104400">
              <a:lnSpc>
                <a:spcPct val="100000"/>
              </a:lnSpc>
              <a:spcAft>
                <a:spcPts val="250"/>
              </a:spcAft>
              <a:buFont typeface="+mj-lt"/>
              <a:buAutoNum type="arabicPeriod"/>
              <a:tabLst/>
              <a:defRPr sz="500" b="0" i="0">
                <a:solidFill>
                  <a:schemeClr val="tx1"/>
                </a:solidFill>
                <a:latin typeface="Helvetica Now Text" panose="020B0504030202020204" pitchFamily="34" charset="77"/>
              </a:defRPr>
            </a:lvl1pPr>
            <a:lvl2pPr>
              <a:lnSpc>
                <a:spcPct val="100000"/>
              </a:lnSpc>
              <a:spcAft>
                <a:spcPts val="250"/>
              </a:spcAft>
              <a:defRPr sz="500">
                <a:solidFill>
                  <a:schemeClr val="tx1"/>
                </a:solidFill>
              </a:defRPr>
            </a:lvl2pPr>
            <a:lvl3pPr marL="100807" indent="-100807">
              <a:lnSpc>
                <a:spcPct val="100000"/>
              </a:lnSpc>
              <a:spcAft>
                <a:spcPts val="250"/>
              </a:spcAft>
              <a:tabLst/>
              <a:defRPr sz="500">
                <a:solidFill>
                  <a:schemeClr val="tx1"/>
                </a:solidFill>
              </a:defRPr>
            </a:lvl3pPr>
            <a:lvl4pPr marL="187325" indent="-82550">
              <a:lnSpc>
                <a:spcPct val="100000"/>
              </a:lnSpc>
              <a:spcAft>
                <a:spcPts val="250"/>
              </a:spcAft>
              <a:tabLst/>
              <a:defRPr sz="500">
                <a:solidFill>
                  <a:schemeClr val="tx1"/>
                </a:solidFill>
              </a:defRPr>
            </a:lvl4pPr>
            <a:lvl5pPr marL="290513" indent="-101600">
              <a:lnSpc>
                <a:spcPct val="100000"/>
              </a:lnSpc>
              <a:spcAft>
                <a:spcPts val="250"/>
              </a:spcAft>
              <a:tabLst/>
              <a:defRPr sz="500">
                <a:solidFill>
                  <a:schemeClr val="tx1"/>
                </a:solidFill>
              </a:defRPr>
            </a:lvl5pPr>
            <a:lvl6pPr marL="105156" indent="-105156">
              <a:buFont typeface="+mj-lt"/>
              <a:buAutoNum type="arabicPeriod"/>
              <a:defRPr sz="500"/>
            </a:lvl6pPr>
            <a:lvl7pPr marL="105156" indent="-105156">
              <a:defRPr sz="500"/>
            </a:lvl7pPr>
            <a:lvl8pPr marL="105156" indent="-105156">
              <a:defRPr sz="500"/>
            </a:lvl8pPr>
            <a:lvl9pPr marL="105156" indent="-105156">
              <a:defRPr sz="5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6875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1142280" y="2164226"/>
            <a:ext cx="6856859" cy="2807824"/>
          </a:xfrm>
        </p:spPr>
        <p:txBody>
          <a:bodyPr/>
          <a:lstStyle>
            <a:lvl1pPr>
              <a:spcAft>
                <a:spcPts val="900"/>
              </a:spcAft>
              <a:defRPr sz="2600" b="0" i="0">
                <a:solidFill>
                  <a:schemeClr val="tx1"/>
                </a:solidFill>
                <a:latin typeface="Helvetica Now Text" panose="020B0504030202020204" pitchFamily="34" charset="77"/>
              </a:defRPr>
            </a:lvl1pPr>
            <a:lvl2pPr>
              <a:lnSpc>
                <a:spcPct val="100000"/>
              </a:lnSpc>
              <a:defRPr sz="15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spTree>
    <p:extLst>
      <p:ext uri="{BB962C8B-B14F-4D97-AF65-F5344CB8AC3E}">
        <p14:creationId xmlns:p14="http://schemas.microsoft.com/office/powerpoint/2010/main" val="1027873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42281" y="1501531"/>
            <a:ext cx="4573091"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1142281" y="2464226"/>
            <a:ext cx="4573091" cy="823912"/>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6096000" y="2464226"/>
            <a:ext cx="4592142" cy="823912"/>
          </a:xfrm>
        </p:spPr>
        <p:txBody>
          <a:bodyPr/>
          <a:lstStyle/>
          <a:p>
            <a:pPr lvl="1"/>
            <a:r>
              <a:rPr lang="en-US"/>
              <a:t>Click to add text</a:t>
            </a:r>
          </a:p>
        </p:txBody>
      </p:sp>
    </p:spTree>
    <p:extLst>
      <p:ext uri="{BB962C8B-B14F-4D97-AF65-F5344CB8AC3E}">
        <p14:creationId xmlns:p14="http://schemas.microsoft.com/office/powerpoint/2010/main" val="1543632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30705" y="1561982"/>
            <a:ext cx="2347507"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3746430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6445142"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6471662"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9124606"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9144199"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6445142" y="4634319"/>
            <a:ext cx="1935816" cy="823912"/>
          </a:xfrm>
        </p:spPr>
        <p:txBody>
          <a:bodyPr wrap="none" anchor="t"/>
          <a:lstStyle>
            <a:lvl1pPr marL="0" indent="0">
              <a:spcAft>
                <a:spcPts val="0"/>
              </a:spcAft>
              <a:buNone/>
              <a:defRPr sz="6000" b="0" i="0" spc="-500" baseline="0">
                <a:solidFill>
                  <a:schemeClr val="accent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6471662"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9124606" y="4634319"/>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9144199"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6464941"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9130757"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6464941"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9130757"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1130705" y="1561982"/>
            <a:ext cx="4589633"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8590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1131648"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142281"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1131648"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1142281"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3793906"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3804538"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3793906"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3804538"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6456163"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6466796"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6456163"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6466796"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9118420"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9129053"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9118420"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9129053"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text</a:t>
            </a:r>
          </a:p>
        </p:txBody>
      </p:sp>
    </p:spTree>
    <p:extLst>
      <p:ext uri="{BB962C8B-B14F-4D97-AF65-F5344CB8AC3E}">
        <p14:creationId xmlns:p14="http://schemas.microsoft.com/office/powerpoint/2010/main" val="2211001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32524"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16905"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466706"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marL="554038" indent="-119857">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524033"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14029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60359"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1550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3429216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0"/>
            <a:ext cx="6868186" cy="4451476"/>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637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3828505" cy="400110"/>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3828505"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30954" y="1563240"/>
            <a:ext cx="3438963" cy="4451476"/>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93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1135540" y="1557805"/>
            <a:ext cx="3054940" cy="172740"/>
          </a:xfrm>
        </p:spPr>
        <p:txBody>
          <a:bodyPr wrap="square">
            <a:spAutoFit/>
          </a:bodyPr>
          <a:lstStyle>
            <a:lvl1pPr marL="0">
              <a:lnSpc>
                <a:spcPct val="117000"/>
              </a:lnSpc>
              <a:spcAft>
                <a:spcPts val="500"/>
              </a:spcAft>
              <a:defRPr sz="1000" b="0">
                <a:solidFill>
                  <a:schemeClr val="tx1"/>
                </a:solidFill>
              </a:defRPr>
            </a:lvl1pPr>
            <a:lvl2pPr marL="0">
              <a:lnSpc>
                <a:spcPct val="117000"/>
              </a:lnSpc>
              <a:spcAft>
                <a:spcPts val="500"/>
              </a:spcAft>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500"/>
              </a:spcAft>
              <a:buFont typeface="Arial" panose="020B0604020202020204" pitchFamily="34" charset="0"/>
              <a:buNone/>
              <a:tabLst/>
              <a:defRPr/>
            </a:lvl4pPr>
            <a:lvl5pPr marL="0" indent="0">
              <a:lnSpc>
                <a:spcPct val="117000"/>
              </a:lnSpc>
              <a:spcAft>
                <a:spcPts val="5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1135540" y="277454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1135540" y="3675032"/>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1135540" y="457551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3044977" y="2774547"/>
            <a:ext cx="1530046" cy="747449"/>
          </a:xfrm>
        </p:spPr>
        <p:txBody>
          <a:bodyPr wrap="square">
            <a:spAutoFit/>
          </a:bodyPr>
          <a:lstStyle>
            <a:lvl1pPr marL="0">
              <a:lnSpc>
                <a:spcPct val="117000"/>
              </a:lnSpc>
              <a:spcBef>
                <a:spcPts val="4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3044977" y="3675032"/>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3044977" y="457551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4945678" y="1557805"/>
            <a:ext cx="3084608" cy="1141210"/>
          </a:xfrm>
        </p:spPr>
        <p:txBody>
          <a:bodyPr wrap="square">
            <a:spAutoFit/>
          </a:bodyPr>
          <a:lstStyle>
            <a:lvl1pPr marL="0">
              <a:lnSpc>
                <a:spcPct val="117000"/>
              </a:lnSpc>
              <a:spcBef>
                <a:spcPts val="0"/>
              </a:spcBef>
              <a:spcAft>
                <a:spcPts val="40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Bef>
                <a:spcPts val="500"/>
              </a:spcBef>
              <a:spcAft>
                <a:spcPts val="250"/>
              </a:spcAft>
              <a:buFont typeface="Arial" panose="020B0604020202020204" pitchFamily="34" charset="0"/>
              <a:buNone/>
              <a:tabLst/>
              <a:defRPr sz="500" b="1" i="0">
                <a:solidFill>
                  <a:schemeClr val="tx1"/>
                </a:solidFill>
                <a:latin typeface="Helvetica Now Text" panose="020B0504030202020204" pitchFamily="34" charset="77"/>
              </a:defRPr>
            </a:lvl3pPr>
            <a:lvl4pPr marL="0" indent="0">
              <a:lnSpc>
                <a:spcPct val="100000"/>
              </a:lnSpc>
              <a:spcAft>
                <a:spcPts val="250"/>
              </a:spcAft>
              <a:buFont typeface="Arial" panose="020B0604020202020204" pitchFamily="34" charset="0"/>
              <a:buNone/>
              <a:tabLst/>
              <a:defRPr sz="5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1123229" y="468192"/>
            <a:ext cx="10686952" cy="400110"/>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28736435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1148694"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3812661"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6476628"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9140595"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Tree>
    <p:extLst>
      <p:ext uri="{BB962C8B-B14F-4D97-AF65-F5344CB8AC3E}">
        <p14:creationId xmlns:p14="http://schemas.microsoft.com/office/powerpoint/2010/main" val="12534090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1809952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a:lstStyle>
            <a:lvl1pPr>
              <a:defRPr sz="45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2234970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endParaRPr lang="en-GB" dirty="0"/>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1134080" y="1561122"/>
            <a:ext cx="3056399" cy="3898900"/>
          </a:xfrm>
        </p:spPr>
        <p:txBody>
          <a:bodyPr/>
          <a:lstStyle>
            <a:lvl1pPr>
              <a:lnSpc>
                <a:spcPct val="115000"/>
              </a:lnSpc>
              <a:spcBef>
                <a:spcPts val="1250"/>
              </a:spcBef>
              <a:spcAft>
                <a:spcPts val="300"/>
              </a:spcAft>
              <a:defRPr sz="1000" b="1" i="0">
                <a:solidFill>
                  <a:schemeClr val="bg1"/>
                </a:solidFill>
                <a:latin typeface="Helvetica Now Text" panose="020B0504030202020204" pitchFamily="34" charset="77"/>
              </a:defRPr>
            </a:lvl1pPr>
            <a:lvl2pPr>
              <a:lnSpc>
                <a:spcPct val="100000"/>
              </a:lnSpc>
              <a:spcAft>
                <a:spcPts val="0"/>
              </a:spcAft>
              <a:defRPr sz="900">
                <a:solidFill>
                  <a:schemeClr val="bg1"/>
                </a:solidFill>
              </a:defRPr>
            </a:lvl2pPr>
            <a:lvl3pPr marL="0" indent="0">
              <a:lnSpc>
                <a:spcPct val="115000"/>
              </a:lnSpc>
              <a:buNone/>
              <a:tabLst/>
              <a:defRPr sz="5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3176661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540F-6B9E-4DC6-B273-97AD81B05239}"/>
              </a:ext>
            </a:extLst>
          </p:cNvPr>
          <p:cNvSpPr>
            <a:spLocks noGrp="1"/>
          </p:cNvSpPr>
          <p:nvPr>
            <p:ph type="title"/>
          </p:nvPr>
        </p:nvSpPr>
        <p:spPr>
          <a:xfrm>
            <a:off x="1123229" y="468192"/>
            <a:ext cx="10686952" cy="492443"/>
          </a:xfrm>
        </p:spPr>
        <p:txBody>
          <a:bodyPr/>
          <a:lstStyle>
            <a:lvl1pPr>
              <a:defRPr sz="3200" cap="all"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AFAF4F-7F02-4D7B-802C-A21D2FA1B175}"/>
              </a:ext>
            </a:extLst>
          </p:cNvPr>
          <p:cNvSpPr>
            <a:spLocks noGrp="1"/>
          </p:cNvSpPr>
          <p:nvPr>
            <p:ph idx="1"/>
          </p:nvPr>
        </p:nvSpPr>
        <p:spPr/>
        <p:txBody>
          <a:bodyPr/>
          <a:lstStyle>
            <a:lvl1pPr>
              <a:defRPr/>
            </a:lvl1pPr>
            <a:lvl2pPr>
              <a:defRPr/>
            </a:lvl2pPr>
            <a:lvl3pPr marL="1028649" indent="-285736">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46D46A64-6AE5-405D-ADB8-80FDD3578143}"/>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a:t>Edit Master text styles</a:t>
            </a:r>
          </a:p>
        </p:txBody>
      </p:sp>
      <p:sp>
        <p:nvSpPr>
          <p:cNvPr id="5" name="Date Placeholder 3">
            <a:extLst>
              <a:ext uri="{FF2B5EF4-FFF2-40B4-BE49-F238E27FC236}">
                <a16:creationId xmlns:a16="http://schemas.microsoft.com/office/drawing/2014/main" id="{C5B01573-9AF8-45F2-87CF-8795E5990E62}"/>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142CBC-D1CE-471A-B00B-A3B47236DC8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E2930A-BB0D-404E-890B-C7124B7FA2CC}"/>
              </a:ext>
            </a:extLst>
          </p:cNvPr>
          <p:cNvSpPr>
            <a:spLocks noGrp="1"/>
          </p:cNvSpPr>
          <p:nvPr>
            <p:ph type="sldNum" sz="quarter" idx="16"/>
          </p:nvPr>
        </p:nvSpPr>
        <p:spPr/>
        <p:txBody>
          <a:bodyPr/>
          <a:lstStyle>
            <a:lvl1pPr>
              <a:defRPr/>
            </a:lvl1pPr>
          </a:lstStyle>
          <a:p>
            <a:fld id="{E9B02027-E20B-4FDC-8055-24031AF0327C}" type="slidenum">
              <a:rPr lang="en-US" altLang="en-US"/>
              <a:pPr/>
              <a:t>‹#›</a:t>
            </a:fld>
            <a:endParaRPr lang="en-US" altLang="en-US"/>
          </a:p>
        </p:txBody>
      </p:sp>
    </p:spTree>
    <p:extLst>
      <p:ext uri="{BB962C8B-B14F-4D97-AF65-F5344CB8AC3E}">
        <p14:creationId xmlns:p14="http://schemas.microsoft.com/office/powerpoint/2010/main" val="3919024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4190479" y="0"/>
            <a:ext cx="8001521" cy="6857554"/>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4"/>
            <a:ext cx="3442179"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a:lnSpc>
                <a:spcPct val="100000"/>
              </a:lnSpc>
              <a:spcBef>
                <a:spcPts val="500"/>
              </a:spcBef>
              <a:defRPr sz="2000">
                <a:solidFill>
                  <a:schemeClr val="bg1"/>
                </a:solidFill>
              </a:defRPr>
            </a:lvl2pPr>
            <a:lvl3pPr marL="0" indent="0">
              <a:lnSpc>
                <a:spcPct val="100000"/>
              </a:lnSpc>
              <a:spcBef>
                <a:spcPts val="2000"/>
              </a:spcBef>
              <a:spcAft>
                <a:spcPts val="500"/>
              </a:spcAft>
              <a:buNone/>
              <a:defRPr sz="1200">
                <a:solidFill>
                  <a:schemeClr val="bg1"/>
                </a:solidFill>
              </a:defRPr>
            </a:lvl3pPr>
            <a:lvl4pPr marL="0" indent="0">
              <a:lnSpc>
                <a:spcPct val="100000"/>
              </a:lnSpc>
              <a:spcBef>
                <a:spcPts val="500"/>
              </a:spcBef>
              <a:spcAft>
                <a:spcPts val="500"/>
              </a:spcAft>
              <a:buNone/>
              <a:tabLst/>
              <a:defRPr>
                <a:solidFill>
                  <a:schemeClr val="bg1"/>
                </a:solidFill>
              </a:defRPr>
            </a:lvl4pPr>
            <a:lvl5pPr marL="0" indent="0">
              <a:lnSpc>
                <a:spcPct val="100000"/>
              </a:lnSpc>
              <a:spcBef>
                <a:spcPts val="500"/>
              </a:spcBef>
              <a:spcAft>
                <a:spcPts val="500"/>
              </a:spcAft>
              <a:buNone/>
              <a:tabLst/>
              <a:defRPr>
                <a:solidFill>
                  <a:schemeClr val="bg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2892708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b="0"/>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a:t>Aon’s Cyber Solutions Proprietary &amp; Confidential</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252993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22512" y="-1"/>
            <a:ext cx="6483665" cy="6857554"/>
          </a:xfrm>
          <a:prstGeom prst="rect">
            <a:avLst/>
          </a:prstGeom>
        </p:spPr>
      </p:pic>
    </p:spTree>
    <p:extLst>
      <p:ext uri="{BB962C8B-B14F-4D97-AF65-F5344CB8AC3E}">
        <p14:creationId xmlns:p14="http://schemas.microsoft.com/office/powerpoint/2010/main" val="9445846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a:t>Aon’s Cyber Solutions Proprietary &amp; Confidential</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55"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00705" y="-447"/>
            <a:ext cx="6483665" cy="6857554"/>
          </a:xfrm>
          <a:prstGeom prst="rect">
            <a:avLst/>
          </a:prstGeom>
        </p:spPr>
      </p:pic>
    </p:spTree>
    <p:extLst>
      <p:ext uri="{BB962C8B-B14F-4D97-AF65-F5344CB8AC3E}">
        <p14:creationId xmlns:p14="http://schemas.microsoft.com/office/powerpoint/2010/main" val="3285239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a:t>Click icon to add picture</a:t>
            </a:r>
            <a:endParaRPr lang="en-GB"/>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 Second level – subtitle. Third level – date</a:t>
            </a:r>
          </a:p>
          <a:p>
            <a:pPr lvl="1"/>
            <a:r>
              <a:rPr lang="en-GB"/>
              <a:t>Second level </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Tree>
    <p:extLst>
      <p:ext uri="{BB962C8B-B14F-4D97-AF65-F5344CB8AC3E}">
        <p14:creationId xmlns:p14="http://schemas.microsoft.com/office/powerpoint/2010/main" val="3330628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 Second level – subtitle. Third level – date</a:t>
            </a:r>
          </a:p>
          <a:p>
            <a:pPr lvl="1"/>
            <a:r>
              <a:rPr lang="en-GB"/>
              <a:t>Second level </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5333554" y="0"/>
            <a:ext cx="6858446" cy="6857554"/>
          </a:xfrm>
          <a:prstGeom prst="rect">
            <a:avLst/>
          </a:prstGeom>
        </p:spPr>
      </p:pic>
    </p:spTree>
    <p:extLst>
      <p:ext uri="{BB962C8B-B14F-4D97-AF65-F5344CB8AC3E}">
        <p14:creationId xmlns:p14="http://schemas.microsoft.com/office/powerpoint/2010/main" val="34056678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0"/>
            <a:ext cx="6483665" cy="6857554"/>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a:t>
            </a:r>
            <a:br>
              <a:rPr lang="en-GB"/>
            </a:br>
            <a:r>
              <a:rPr lang="en-GB"/>
              <a:t>Second level – subtitle</a:t>
            </a:r>
            <a:br>
              <a:rPr lang="en-GB"/>
            </a:br>
            <a:r>
              <a:rPr lang="en-GB"/>
              <a:t>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3818819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0" y="6277284"/>
            <a:ext cx="3449907"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a:t>
            </a:r>
            <a:br>
              <a:rPr lang="en-GB"/>
            </a:br>
            <a:r>
              <a:rPr lang="en-GB"/>
              <a:t>Second level – subtitle</a:t>
            </a:r>
            <a:br>
              <a:rPr lang="en-GB"/>
            </a:br>
            <a:r>
              <a:rPr lang="en-GB"/>
              <a:t>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25" y="381000"/>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22512" y="-1"/>
            <a:ext cx="6483665" cy="6857554"/>
          </a:xfrm>
          <a:prstGeom prst="rect">
            <a:avLst/>
          </a:prstGeom>
        </p:spPr>
      </p:pic>
    </p:spTree>
    <p:extLst>
      <p:ext uri="{BB962C8B-B14F-4D97-AF65-F5344CB8AC3E}">
        <p14:creationId xmlns:p14="http://schemas.microsoft.com/office/powerpoint/2010/main" val="3283524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4951735" y="0"/>
            <a:ext cx="7240265" cy="6857554"/>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60983" y="2570786"/>
            <a:ext cx="4205219" cy="934499"/>
          </a:xfrm>
        </p:spPr>
        <p:txBody>
          <a:bodyPr anchor="t">
            <a:noAutofit/>
          </a:bodyPr>
          <a:lstStyle>
            <a:lvl1pPr algn="l">
              <a:lnSpc>
                <a:spcPct val="100000"/>
              </a:lnSpc>
              <a:defRPr sz="2500" b="0" i="0">
                <a:solidFill>
                  <a:schemeClr val="tx1"/>
                </a:solidFill>
                <a:latin typeface="Helvetica Now Text" panose="020B0504030202020204" pitchFamily="34" charset="77"/>
              </a:defRPr>
            </a:lvl1pPr>
          </a:lstStyle>
          <a:p>
            <a:r>
              <a:rPr lang="en-GB"/>
              <a:t>Click to edit </a:t>
            </a:r>
            <a:br>
              <a:rPr lang="en-GB"/>
            </a:br>
            <a:r>
              <a:rPr lang="en-GB"/>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a:t>Aon’s Cyber Solutions Proprietary &amp; Confidential</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232670" y="524951"/>
            <a:ext cx="4284843" cy="2045835"/>
          </a:xfrm>
        </p:spPr>
        <p:txBody>
          <a:bodyPr wrap="square">
            <a:noAutofit/>
          </a:bodyPr>
          <a:lstStyle>
            <a:lvl1pPr marL="0" indent="0" algn="l">
              <a:spcAft>
                <a:spcPts val="0"/>
              </a:spcAft>
              <a:buNone/>
              <a:defRPr sz="15400" b="0" i="0">
                <a:solidFill>
                  <a:schemeClr val="accent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0</a:t>
            </a:r>
            <a:endParaRPr lang="en-US"/>
          </a:p>
        </p:txBody>
      </p:sp>
    </p:spTree>
    <p:extLst>
      <p:ext uri="{BB962C8B-B14F-4D97-AF65-F5344CB8AC3E}">
        <p14:creationId xmlns:p14="http://schemas.microsoft.com/office/powerpoint/2010/main" val="2302186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bg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subtitle</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8"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11274"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a:t>Contents – click to add title</a:t>
            </a:r>
          </a:p>
        </p:txBody>
      </p:sp>
    </p:spTree>
    <p:extLst>
      <p:ext uri="{BB962C8B-B14F-4D97-AF65-F5344CB8AC3E}">
        <p14:creationId xmlns:p14="http://schemas.microsoft.com/office/powerpoint/2010/main" val="40991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1146592" y="1562100"/>
            <a:ext cx="1898558" cy="2307163"/>
          </a:xfrm>
          <a:noFill/>
        </p:spPr>
        <p:txBody>
          <a:bodyPr/>
          <a:lstStyle>
            <a:lvl1pPr>
              <a:defRPr b="0"/>
            </a:lvl1pPr>
          </a:lstStyle>
          <a:p>
            <a:r>
              <a:rPr lang="en-US"/>
              <a:t>Click icon to add picture</a:t>
            </a:r>
            <a:endParaRPr lang="en-GB"/>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32524" y="4001952"/>
            <a:ext cx="1906296" cy="1196182"/>
          </a:xfrm>
        </p:spPr>
        <p:txBody>
          <a:bodyPr/>
          <a:lstStyle>
            <a:lvl1pPr>
              <a:lnSpc>
                <a:spcPct val="100000"/>
              </a:lnSpc>
              <a:spcAft>
                <a:spcPts val="300"/>
              </a:spcAf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3810249" y="1562100"/>
            <a:ext cx="1898558" cy="2307163"/>
          </a:xfrm>
          <a:noFill/>
        </p:spPr>
        <p:txBody>
          <a:bodyPr/>
          <a:lstStyle>
            <a:lvl1pPr>
              <a:defRPr b="0"/>
            </a:lvl1pPr>
          </a:lstStyle>
          <a:p>
            <a:r>
              <a:rPr lang="en-US"/>
              <a:t>Click icon to add picture</a:t>
            </a:r>
            <a:endParaRPr lang="en-GB"/>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3798525"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6473905" y="1562100"/>
            <a:ext cx="1898558" cy="2307163"/>
          </a:xfrm>
          <a:noFill/>
        </p:spPr>
        <p:txBody>
          <a:bodyPr/>
          <a:lstStyle>
            <a:lvl1pPr>
              <a:defRPr b="0"/>
            </a:lvl1pPr>
          </a:lstStyle>
          <a:p>
            <a:r>
              <a:rPr lang="en-US"/>
              <a:t>Click icon to add picture</a:t>
            </a:r>
            <a:endParaRPr lang="en-GB"/>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6464526"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9137561" y="1562100"/>
            <a:ext cx="1898558" cy="2307163"/>
          </a:xfrm>
          <a:noFill/>
        </p:spPr>
        <p:txBody>
          <a:bodyPr/>
          <a:lstStyle>
            <a:lvl1pPr>
              <a:defRPr b="0"/>
            </a:lvl1pPr>
          </a:lstStyle>
          <a:p>
            <a:r>
              <a:rPr lang="en-US"/>
              <a:t>Click icon to add picture</a:t>
            </a:r>
            <a:endParaRPr lang="en-GB"/>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9123493" y="4001952"/>
            <a:ext cx="1906296" cy="1196182"/>
          </a:xfrm>
        </p:spPr>
        <p:txBody>
          <a:bodyPr/>
          <a:lstStyle>
            <a:lvl1pPr marL="0" marR="0" indent="0" algn="l" defTabSz="914355"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a:t>Speakers – click to add title</a:t>
            </a:r>
          </a:p>
        </p:txBody>
      </p:sp>
    </p:spTree>
    <p:extLst>
      <p:ext uri="{BB962C8B-B14F-4D97-AF65-F5344CB8AC3E}">
        <p14:creationId xmlns:p14="http://schemas.microsoft.com/office/powerpoint/2010/main" val="3017987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25489"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1024845"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3703087"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6381328" y="1472945"/>
            <a:ext cx="2107585" cy="823912"/>
          </a:xfrm>
        </p:spPr>
        <p:txBody>
          <a:bodyPr anchor="t"/>
          <a:lstStyle>
            <a:lvl1pPr marL="0" indent="0" algn="ctr">
              <a:spcAft>
                <a:spcPts val="0"/>
              </a:spcAft>
              <a:buNone/>
              <a:defRPr sz="5000" b="0" i="0" spc="-50" baseline="0">
                <a:solidFill>
                  <a:schemeClr val="accent2"/>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9059570"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3791491"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6457492"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9123493"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Type a subheading – First level. Type text Second level</a:t>
            </a:r>
          </a:p>
          <a:p>
            <a:pPr lvl="1"/>
            <a:r>
              <a:rPr lang="en-GB"/>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a:t>Agenda – click to add title</a:t>
            </a:r>
          </a:p>
        </p:txBody>
      </p:sp>
    </p:spTree>
    <p:extLst>
      <p:ext uri="{BB962C8B-B14F-4D97-AF65-F5344CB8AC3E}">
        <p14:creationId xmlns:p14="http://schemas.microsoft.com/office/powerpoint/2010/main" val="2279208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a:t>Agenda – click to add title</a:t>
            </a:r>
          </a:p>
        </p:txBody>
      </p:sp>
    </p:spTree>
    <p:extLst>
      <p:ext uri="{BB962C8B-B14F-4D97-AF65-F5344CB8AC3E}">
        <p14:creationId xmlns:p14="http://schemas.microsoft.com/office/powerpoint/2010/main" val="309801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4951735" y="0"/>
            <a:ext cx="7240265" cy="6857554"/>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60983" y="2570786"/>
            <a:ext cx="4205219" cy="934499"/>
          </a:xfrm>
        </p:spPr>
        <p:txBody>
          <a:bodyPr anchor="t">
            <a:noAutofit/>
          </a:bodyPr>
          <a:lstStyle>
            <a:lvl1pPr algn="l">
              <a:lnSpc>
                <a:spcPct val="100000"/>
              </a:lnSpc>
              <a:defRPr sz="25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a:xfrm>
            <a:off x="6011954" y="6277284"/>
            <a:ext cx="5038972" cy="365125"/>
          </a:xfrm>
          <a:prstGeom prst="rect">
            <a:avLst/>
          </a:prstGeom>
        </p:spPr>
        <p:txBody>
          <a:bodyPr/>
          <a:lstStyle>
            <a:lvl1pPr>
              <a:defRPr>
                <a:solidFill>
                  <a:schemeClr val="bg1"/>
                </a:solidFill>
              </a:defRPr>
            </a:lvl1pPr>
          </a:lstStyle>
          <a:p>
            <a:r>
              <a:rPr lang="en-GB"/>
              <a:t>Legal Copy Helvetica Regular 8/9.6 Black</a:t>
            </a:r>
            <a:endParaRPr lang="en-GB" dirty="0"/>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232670" y="524951"/>
            <a:ext cx="4284843" cy="2045835"/>
          </a:xfrm>
        </p:spPr>
        <p:txBody>
          <a:bodyPr wrap="square">
            <a:noAutofit/>
          </a:bodyPr>
          <a:lstStyle>
            <a:lvl1pPr marL="0" indent="0" algn="l">
              <a:spcAft>
                <a:spcPts val="0"/>
              </a:spcAft>
              <a:buNone/>
              <a:defRPr sz="15400" b="0" i="0">
                <a:solidFill>
                  <a:schemeClr val="accent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0</a:t>
            </a:r>
            <a:endParaRPr lang="en-US" dirty="0"/>
          </a:p>
        </p:txBody>
      </p:sp>
    </p:spTree>
    <p:extLst>
      <p:ext uri="{BB962C8B-B14F-4D97-AF65-F5344CB8AC3E}">
        <p14:creationId xmlns:p14="http://schemas.microsoft.com/office/powerpoint/2010/main" val="3337855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a:t>Aon’s Cyber Solutions Proprietary &amp; Confidential</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a:t>Click to enter Callout</a:t>
            </a:r>
          </a:p>
        </p:txBody>
      </p:sp>
    </p:spTree>
    <p:extLst>
      <p:ext uri="{BB962C8B-B14F-4D97-AF65-F5344CB8AC3E}">
        <p14:creationId xmlns:p14="http://schemas.microsoft.com/office/powerpoint/2010/main" val="879752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6281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4953719"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476628" y="1562100"/>
            <a:ext cx="5333554"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662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957784"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773288" y="1562100"/>
            <a:ext cx="3036893"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085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30264" y="1560736"/>
            <a:ext cx="10686952" cy="230833"/>
          </a:xfrm>
        </p:spPr>
        <p:txBody>
          <a:bodyPr wrap="square">
            <a:spAutoFit/>
          </a:bodyPr>
          <a:lstStyle>
            <a:lvl1pPr marL="0" indent="0" algn="l">
              <a:spcAft>
                <a:spcPts val="0"/>
              </a:spcAft>
              <a:buNone/>
              <a:defRPr sz="1500" b="1"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subtitle</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a:t>Stats or infographics – click to add title</a:t>
            </a:r>
          </a:p>
        </p:txBody>
      </p:sp>
    </p:spTree>
    <p:extLst>
      <p:ext uri="{BB962C8B-B14F-4D97-AF65-F5344CB8AC3E}">
        <p14:creationId xmlns:p14="http://schemas.microsoft.com/office/powerpoint/2010/main" val="2744426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Tree>
    <p:extLst>
      <p:ext uri="{BB962C8B-B14F-4D97-AF65-F5344CB8AC3E}">
        <p14:creationId xmlns:p14="http://schemas.microsoft.com/office/powerpoint/2010/main" val="11596557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Tree>
    <p:extLst>
      <p:ext uri="{BB962C8B-B14F-4D97-AF65-F5344CB8AC3E}">
        <p14:creationId xmlns:p14="http://schemas.microsoft.com/office/powerpoint/2010/main" val="21389458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2281" y="1561982"/>
            <a:ext cx="3048198" cy="4439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Type a subheading – First level. Type text Second level</a:t>
            </a:r>
          </a:p>
          <a:p>
            <a:pPr lvl="1"/>
            <a:r>
              <a:rPr lang="en-GB"/>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30" y="843284"/>
            <a:ext cx="1090123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23230" y="468192"/>
            <a:ext cx="10901230" cy="400110"/>
          </a:xfrm>
        </p:spPr>
        <p:txBody>
          <a:bodyPr/>
          <a:lstStyle/>
          <a:p>
            <a:r>
              <a:rPr lang="en-GB"/>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9905952" y="2127423"/>
            <a:ext cx="1560043" cy="2444578"/>
          </a:xfrm>
        </p:spPr>
        <p:txBody>
          <a:bodyPr/>
          <a:lstStyle>
            <a:lvl1pPr marL="104400" indent="-104400">
              <a:lnSpc>
                <a:spcPct val="100000"/>
              </a:lnSpc>
              <a:spcAft>
                <a:spcPts val="250"/>
              </a:spcAft>
              <a:buFont typeface="+mj-lt"/>
              <a:buAutoNum type="arabicPeriod"/>
              <a:tabLst/>
              <a:defRPr sz="500" b="0" i="0">
                <a:solidFill>
                  <a:schemeClr val="tx1"/>
                </a:solidFill>
                <a:latin typeface="Helvetica Now Text" panose="020B0504030202020204" pitchFamily="34" charset="77"/>
              </a:defRPr>
            </a:lvl1pPr>
            <a:lvl2pPr>
              <a:lnSpc>
                <a:spcPct val="100000"/>
              </a:lnSpc>
              <a:spcAft>
                <a:spcPts val="250"/>
              </a:spcAft>
              <a:defRPr sz="500">
                <a:solidFill>
                  <a:schemeClr val="tx1"/>
                </a:solidFill>
              </a:defRPr>
            </a:lvl2pPr>
            <a:lvl3pPr marL="100807" indent="-100807">
              <a:lnSpc>
                <a:spcPct val="100000"/>
              </a:lnSpc>
              <a:spcAft>
                <a:spcPts val="250"/>
              </a:spcAft>
              <a:tabLst/>
              <a:defRPr sz="500">
                <a:solidFill>
                  <a:schemeClr val="tx1"/>
                </a:solidFill>
              </a:defRPr>
            </a:lvl3pPr>
            <a:lvl4pPr marL="187325" indent="-82550">
              <a:lnSpc>
                <a:spcPct val="100000"/>
              </a:lnSpc>
              <a:spcAft>
                <a:spcPts val="250"/>
              </a:spcAft>
              <a:tabLst/>
              <a:defRPr sz="500">
                <a:solidFill>
                  <a:schemeClr val="tx1"/>
                </a:solidFill>
              </a:defRPr>
            </a:lvl4pPr>
            <a:lvl5pPr marL="290513" indent="-101600">
              <a:lnSpc>
                <a:spcPct val="100000"/>
              </a:lnSpc>
              <a:spcAft>
                <a:spcPts val="250"/>
              </a:spcAft>
              <a:tabLst/>
              <a:defRPr sz="500">
                <a:solidFill>
                  <a:schemeClr val="tx1"/>
                </a:solidFill>
              </a:defRPr>
            </a:lvl5pPr>
            <a:lvl6pPr marL="105156" indent="-105156">
              <a:buFont typeface="+mj-lt"/>
              <a:buAutoNum type="arabicPeriod"/>
              <a:defRPr sz="500"/>
            </a:lvl6pPr>
            <a:lvl7pPr marL="105156" indent="-105156">
              <a:defRPr sz="500"/>
            </a:lvl7pPr>
            <a:lvl8pPr marL="105156" indent="-105156">
              <a:defRPr sz="500"/>
            </a:lvl8pPr>
            <a:lvl9pPr marL="105156" indent="-105156">
              <a:defRPr sz="500"/>
            </a:lvl9pPr>
          </a:lstStyle>
          <a:p>
            <a:pPr lvl="0"/>
            <a:r>
              <a:rPr lang="en-GB"/>
              <a:t>Type a a list or notes – 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258640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a:t>Click to add title</a:t>
            </a:r>
            <a:endParaRPr lang="en-GB"/>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1142280" y="2164226"/>
            <a:ext cx="6856859" cy="2807824"/>
          </a:xfrm>
        </p:spPr>
        <p:txBody>
          <a:bodyPr/>
          <a:lstStyle>
            <a:lvl1pPr>
              <a:spcAft>
                <a:spcPts val="900"/>
              </a:spcAft>
              <a:defRPr sz="2600" b="0" i="0">
                <a:solidFill>
                  <a:schemeClr val="tx1"/>
                </a:solidFill>
                <a:latin typeface="Helvetica Now Text" panose="020B0504030202020204" pitchFamily="34" charset="77"/>
              </a:defRPr>
            </a:lvl1pPr>
            <a:lvl2pPr>
              <a:lnSpc>
                <a:spcPct val="100000"/>
              </a:lnSpc>
              <a:defRPr sz="15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statement – First level. </a:t>
            </a:r>
            <a:r>
              <a:rPr lang="en-US"/>
              <a:t>Type Author name – Second level</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spTree>
    <p:extLst>
      <p:ext uri="{BB962C8B-B14F-4D97-AF65-F5344CB8AC3E}">
        <p14:creationId xmlns:p14="http://schemas.microsoft.com/office/powerpoint/2010/main" val="11363286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42281" y="1501531"/>
            <a:ext cx="4573091"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a:t>Click to add title</a:t>
            </a:r>
            <a:endParaRPr lang="en-GB"/>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1142281" y="2464226"/>
            <a:ext cx="4573091" cy="823912"/>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6096000" y="2464226"/>
            <a:ext cx="4592142" cy="823912"/>
          </a:xfrm>
        </p:spPr>
        <p:txBody>
          <a:bodyPr/>
          <a:lstStyle/>
          <a:p>
            <a:pPr lvl="1"/>
            <a:r>
              <a:rPr lang="en-US"/>
              <a:t>Click to add text</a:t>
            </a:r>
          </a:p>
        </p:txBody>
      </p:sp>
    </p:spTree>
    <p:extLst>
      <p:ext uri="{BB962C8B-B14F-4D97-AF65-F5344CB8AC3E}">
        <p14:creationId xmlns:p14="http://schemas.microsoft.com/office/powerpoint/2010/main" val="184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bg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8"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11274" y="1565716"/>
            <a:ext cx="1815425" cy="1863284"/>
          </a:xfrm>
        </p:spPr>
        <p:txBody>
          <a:bodyPr/>
          <a:lstStyle>
            <a:lvl1pPr marL="356394" indent="-356394">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23798440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30705" y="1561982"/>
            <a:ext cx="2347507"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Tree>
    <p:extLst>
      <p:ext uri="{BB962C8B-B14F-4D97-AF65-F5344CB8AC3E}">
        <p14:creationId xmlns:p14="http://schemas.microsoft.com/office/powerpoint/2010/main" val="21566218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6445142"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6471662"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9124606"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9144199"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6445142" y="4634319"/>
            <a:ext cx="1935816" cy="823912"/>
          </a:xfrm>
        </p:spPr>
        <p:txBody>
          <a:bodyPr wrap="none" anchor="t"/>
          <a:lstStyle>
            <a:lvl1pPr marL="0" indent="0">
              <a:spcAft>
                <a:spcPts val="0"/>
              </a:spcAft>
              <a:buNone/>
              <a:defRPr sz="6000" b="0" i="0" spc="-500" baseline="0">
                <a:solidFill>
                  <a:schemeClr val="accent1"/>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6471662"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9124606" y="4634319"/>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9144199"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6464941"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t>
            </a:r>
            <a:br>
              <a:rPr lang="en-GB"/>
            </a:br>
            <a:r>
              <a:rPr lang="en-GB"/>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9130757" y="15479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t>
            </a:r>
            <a:br>
              <a:rPr lang="en-GB"/>
            </a:br>
            <a:r>
              <a:rPr lang="en-GB"/>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6464941"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t>
            </a:r>
            <a:br>
              <a:rPr lang="en-GB"/>
            </a:br>
            <a:r>
              <a:rPr lang="en-GB"/>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9130757" y="3986314"/>
            <a:ext cx="1935816" cy="615553"/>
          </a:xfrm>
        </p:spPr>
        <p:txBody>
          <a:bodyPr wrap="square" anchor="b">
            <a:spAutoFit/>
          </a:bodyPr>
          <a:lstStyle>
            <a:lvl1pPr marL="0" indent="0">
              <a:spcAft>
                <a:spcPts val="0"/>
              </a:spcAft>
              <a:buNone/>
              <a:defRPr sz="20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a:t>
            </a:r>
            <a:br>
              <a:rPr lang="en-GB"/>
            </a:br>
            <a:r>
              <a:rPr lang="en-GB"/>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1130705" y="1561982"/>
            <a:ext cx="4589633"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12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1131648"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142281"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1131648"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1142281"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3793906"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3804538"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3793906"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3804538"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6456163"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6466796"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6456163"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6466796"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9118420" y="1563863"/>
            <a:ext cx="2284561" cy="230833"/>
          </a:xfrm>
        </p:spPr>
        <p:txBody>
          <a:bodyPr wrap="square" anchor="t">
            <a:spAutoFit/>
          </a:bodyPr>
          <a:lstStyle>
            <a:lvl1pPr marL="0" indent="0">
              <a:spcAft>
                <a:spcPts val="0"/>
              </a:spcAft>
              <a:buNone/>
              <a:defRPr sz="15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9129053" y="1874778"/>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9118420" y="3307602"/>
            <a:ext cx="2295194" cy="430887"/>
          </a:xfrm>
        </p:spPr>
        <p:txBody>
          <a:bodyPr wrap="square" anchor="b">
            <a:spAutoFit/>
          </a:bodyPr>
          <a:lstStyle>
            <a:lvl1pPr marL="0" indent="0">
              <a:spcAft>
                <a:spcPts val="0"/>
              </a:spcAft>
              <a:buNone/>
              <a:defRPr sz="2800" b="1">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9129053"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text</a:t>
            </a:r>
          </a:p>
        </p:txBody>
      </p:sp>
    </p:spTree>
    <p:extLst>
      <p:ext uri="{BB962C8B-B14F-4D97-AF65-F5344CB8AC3E}">
        <p14:creationId xmlns:p14="http://schemas.microsoft.com/office/powerpoint/2010/main" val="1487772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32524"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16905"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466706"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marL="554038" indent="-119857">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524033" y="1570397"/>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600">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26078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GB"/>
              <a:t>Click to add subhead</a:t>
            </a:r>
            <a:endParaRPr lang="en-US"/>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60359"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8605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0"/>
            <a:ext cx="6868186" cy="4451476"/>
          </a:xfrm>
        </p:spPr>
        <p:txBody>
          <a:body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60772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a:defRPr b="0"/>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Aon’s Cyber Solutions Proprietary &amp;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3828505"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4"/>
            <a:ext cx="3828505"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30954" y="1563240"/>
            <a:ext cx="3438963" cy="4451476"/>
          </a:xfrm>
        </p:spPr>
        <p:txBody>
          <a:body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9278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1135540" y="1557805"/>
            <a:ext cx="3054940" cy="172740"/>
          </a:xfrm>
        </p:spPr>
        <p:txBody>
          <a:bodyPr wrap="square">
            <a:spAutoFit/>
          </a:bodyPr>
          <a:lstStyle>
            <a:lvl1pPr marL="0">
              <a:lnSpc>
                <a:spcPct val="117000"/>
              </a:lnSpc>
              <a:spcAft>
                <a:spcPts val="500"/>
              </a:spcAft>
              <a:defRPr sz="1000" b="0">
                <a:solidFill>
                  <a:schemeClr val="tx1"/>
                </a:solidFill>
              </a:defRPr>
            </a:lvl1pPr>
            <a:lvl2pPr marL="0">
              <a:lnSpc>
                <a:spcPct val="117000"/>
              </a:lnSpc>
              <a:spcAft>
                <a:spcPts val="500"/>
              </a:spcAft>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500"/>
              </a:spcAft>
              <a:buFont typeface="Arial" panose="020B0604020202020204" pitchFamily="34" charset="0"/>
              <a:buNone/>
              <a:tabLst/>
              <a:defRPr/>
            </a:lvl4pPr>
            <a:lvl5pPr marL="0" indent="0">
              <a:lnSpc>
                <a:spcPct val="117000"/>
              </a:lnSpc>
              <a:spcAft>
                <a:spcPts val="500"/>
              </a:spcAft>
              <a:buFont typeface="Arial" panose="020B0604020202020204" pitchFamily="34" charset="0"/>
              <a:buNone/>
              <a:tabLst/>
              <a:defRPr/>
            </a:lvl5pPr>
          </a:lstStyle>
          <a:p>
            <a:pPr lvl="0"/>
            <a:r>
              <a:rPr lang="en-US"/>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1135540" y="277454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1135540" y="3675032"/>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1135540" y="457551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3044977" y="2774547"/>
            <a:ext cx="1530046" cy="747449"/>
          </a:xfrm>
        </p:spPr>
        <p:txBody>
          <a:bodyPr wrap="square">
            <a:spAutoFit/>
          </a:bodyPr>
          <a:lstStyle>
            <a:lvl1pPr marL="0">
              <a:lnSpc>
                <a:spcPct val="117000"/>
              </a:lnSpc>
              <a:spcBef>
                <a:spcPts val="4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3044977" y="3675032"/>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3044977" y="4575517"/>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4945678" y="1557805"/>
            <a:ext cx="3084608" cy="1141210"/>
          </a:xfrm>
        </p:spPr>
        <p:txBody>
          <a:bodyPr wrap="square">
            <a:spAutoFit/>
          </a:bodyPr>
          <a:lstStyle>
            <a:lvl1pPr marL="0">
              <a:lnSpc>
                <a:spcPct val="117000"/>
              </a:lnSpc>
              <a:spcBef>
                <a:spcPts val="0"/>
              </a:spcBef>
              <a:spcAft>
                <a:spcPts val="40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Bef>
                <a:spcPts val="500"/>
              </a:spcBef>
              <a:spcAft>
                <a:spcPts val="250"/>
              </a:spcAft>
              <a:buFont typeface="Arial" panose="020B0604020202020204" pitchFamily="34" charset="0"/>
              <a:buNone/>
              <a:tabLst/>
              <a:defRPr sz="500" b="1" i="0">
                <a:solidFill>
                  <a:schemeClr val="tx1"/>
                </a:solidFill>
                <a:latin typeface="Helvetica Now Text" panose="020B0504030202020204" pitchFamily="34" charset="77"/>
              </a:defRPr>
            </a:lvl3pPr>
            <a:lvl4pPr marL="0" indent="0">
              <a:lnSpc>
                <a:spcPct val="100000"/>
              </a:lnSpc>
              <a:spcAft>
                <a:spcPts val="250"/>
              </a:spcAft>
              <a:buFont typeface="Arial" panose="020B0604020202020204" pitchFamily="34" charset="0"/>
              <a:buNone/>
              <a:tabLst/>
              <a:defRPr sz="5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 Click to add small text bold Third level. Click to add small text Fourth level </a:t>
            </a:r>
          </a:p>
          <a:p>
            <a:pPr lvl="1"/>
            <a:r>
              <a:rPr lang="en-US"/>
              <a:t>Second level</a:t>
            </a:r>
          </a:p>
          <a:p>
            <a:pPr lvl="2"/>
            <a:r>
              <a:rPr lang="en-US"/>
              <a:t>Third level</a:t>
            </a:r>
          </a:p>
          <a:p>
            <a:pPr lvl="3"/>
            <a:r>
              <a:rPr lang="en-US"/>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1123229" y="468192"/>
            <a:ext cx="10686952" cy="400110"/>
          </a:xfrm>
        </p:spPr>
        <p:txBody>
          <a:bodyPr/>
          <a:lstStyle/>
          <a:p>
            <a:r>
              <a:rPr lang="en-US"/>
              <a:t>Contacts – click to add title</a:t>
            </a:r>
            <a:endParaRPr lang="en-GB"/>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Tree>
    <p:extLst>
      <p:ext uri="{BB962C8B-B14F-4D97-AF65-F5344CB8AC3E}">
        <p14:creationId xmlns:p14="http://schemas.microsoft.com/office/powerpoint/2010/main" val="2157994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1148694"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3812661"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6476628"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 </a:t>
            </a: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9140595"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1123229" y="843284"/>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add subhead</a:t>
            </a:r>
            <a:endParaRPr lang="en-US"/>
          </a:p>
        </p:txBody>
      </p:sp>
    </p:spTree>
    <p:extLst>
      <p:ext uri="{BB962C8B-B14F-4D97-AF65-F5344CB8AC3E}">
        <p14:creationId xmlns:p14="http://schemas.microsoft.com/office/powerpoint/2010/main" val="3223386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218097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3.sv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sv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image" Target="../media/image3.svg"/><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image" Target="../media/image2.sv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image" Target="../media/image1.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theme" Target="../theme/theme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image" Target="../media/image3.svg"/><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image" Target="../media/image2.svg"/><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image" Target="../media/image1.png"/><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theme" Target="../theme/theme4.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slideLayout" Target="../slideLayouts/slideLayout176.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42" Type="http://schemas.openxmlformats.org/officeDocument/2006/relationships/slideLayout" Target="../slideLayouts/slideLayout179.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46" Type="http://schemas.openxmlformats.org/officeDocument/2006/relationships/image" Target="../media/image3.svg"/><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41" Type="http://schemas.openxmlformats.org/officeDocument/2006/relationships/slideLayout" Target="../slideLayouts/slideLayout178.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40" Type="http://schemas.openxmlformats.org/officeDocument/2006/relationships/slideLayout" Target="../slideLayouts/slideLayout177.xml"/><Relationship Id="rId45" Type="http://schemas.openxmlformats.org/officeDocument/2006/relationships/image" Target="../media/image2.svg"/><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4" Type="http://schemas.openxmlformats.org/officeDocument/2006/relationships/image" Target="../media/image1.png"/><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4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229" y="468192"/>
            <a:ext cx="10686952"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30705" y="1561982"/>
            <a:ext cx="10679476" cy="44395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379189" y="6241999"/>
            <a:ext cx="632593" cy="239344"/>
          </a:xfrm>
          <a:prstGeom prst="rect">
            <a:avLst/>
          </a:prstGeom>
        </p:spPr>
      </p:pic>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379189" y="6241999"/>
            <a:ext cx="632593" cy="239344"/>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379189" y="6241999"/>
            <a:ext cx="632593" cy="239344"/>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5">
            <a:extLst>
              <a:ext uri="{96DAC541-7B7A-43D3-8B79-37D633B846F1}">
                <asvg:svgBlip xmlns:asvg="http://schemas.microsoft.com/office/drawing/2016/SVG/main" r:embed="rId37"/>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436655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hf hdr="0" ftr="0" dt="0"/>
  <p:txStyles>
    <p:titleStyle>
      <a:lvl1pPr algn="l" defTabSz="914355"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55" rtl="0" eaLnBrk="1" latinLnBrk="0" hangingPunct="1">
        <a:lnSpc>
          <a:spcPct val="117000"/>
        </a:lnSpc>
        <a:spcBef>
          <a:spcPts val="0"/>
        </a:spcBef>
        <a:spcAft>
          <a:spcPts val="500"/>
        </a:spcAft>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2pPr>
      <a:lvl3pPr marL="127000" indent="-127000" algn="l" defTabSz="914355" rtl="0" eaLnBrk="1" latinLnBrk="0" hangingPunct="1">
        <a:lnSpc>
          <a:spcPct val="117000"/>
        </a:lnSpc>
        <a:spcBef>
          <a:spcPts val="0"/>
        </a:spcBef>
        <a:buClr>
          <a:schemeClr val="tx1"/>
        </a:buClr>
        <a:buFont typeface="Helvetica Neue Condensed Bold" panose="02000503000000020004" pitchFamily="2" charset="0"/>
        <a:buChar char="•"/>
        <a:tabLst/>
        <a:defRPr sz="1000" b="0" i="0" kern="1200">
          <a:solidFill>
            <a:schemeClr val="tx1"/>
          </a:solidFill>
          <a:latin typeface="Helvetica Now Text" panose="020B0504030202020204" pitchFamily="34" charset="77"/>
          <a:ea typeface="+mn-ea"/>
          <a:cs typeface="+mn-cs"/>
        </a:defRPr>
      </a:lvl3pPr>
      <a:lvl4pPr marL="260604" indent="-127000" algn="l" defTabSz="914355" rtl="0" eaLnBrk="1" latinLnBrk="0" hangingPunct="1">
        <a:lnSpc>
          <a:spcPct val="117000"/>
        </a:lnSpc>
        <a:spcBef>
          <a:spcPts val="0"/>
        </a:spcBef>
        <a:buClr>
          <a:schemeClr val="tx1"/>
        </a:buClr>
        <a:buSzPct val="80000"/>
        <a:buFont typeface="System Font Regular"/>
        <a:buChar char="○"/>
        <a:tabLst/>
        <a:defRPr sz="1000" b="0" i="0" kern="1200">
          <a:solidFill>
            <a:schemeClr val="tx1"/>
          </a:solidFill>
          <a:latin typeface="Helvetica Now Text" panose="020B0504030202020204" pitchFamily="34" charset="77"/>
          <a:ea typeface="+mn-ea"/>
          <a:cs typeface="+mn-cs"/>
        </a:defRPr>
      </a:lvl4pPr>
      <a:lvl5pPr marL="457200" indent="-190500" algn="l" defTabSz="914355"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5pPr>
      <a:lvl6pPr marL="599758" indent="-133350" algn="l" defTabSz="914355"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6pPr>
      <a:lvl7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7pPr>
      <a:lvl8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8pPr>
      <a:lvl9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p15:clr>
            <a:srgbClr val="F26B43"/>
          </p15:clr>
        </p15:guide>
        <p15:guide id="104" pos="480">
          <p15:clr>
            <a:srgbClr val="F26B43"/>
          </p15:clr>
        </p15:guide>
        <p15:guide id="105" pos="959">
          <p15:clr>
            <a:srgbClr val="F26B43"/>
          </p15:clr>
        </p15:guide>
        <p15:guide id="106" pos="1439">
          <p15:clr>
            <a:srgbClr val="F26B43"/>
          </p15:clr>
        </p15:guide>
        <p15:guide id="107" pos="1917">
          <p15:clr>
            <a:srgbClr val="F26B43"/>
          </p15:clr>
        </p15:guide>
        <p15:guide id="108" pos="2398">
          <p15:clr>
            <a:srgbClr val="F26B43"/>
          </p15:clr>
        </p15:guide>
        <p15:guide id="109" pos="2877">
          <p15:clr>
            <a:srgbClr val="F26B43"/>
          </p15:clr>
        </p15:guide>
        <p15:guide id="110" pos="3358">
          <p15:clr>
            <a:srgbClr val="F26B43"/>
          </p15:clr>
        </p15:guide>
        <p15:guide id="111" pos="4317">
          <p15:clr>
            <a:srgbClr val="F26B43"/>
          </p15:clr>
        </p15:guide>
        <p15:guide id="112" pos="3839">
          <p15:clr>
            <a:srgbClr val="F26B43"/>
          </p15:clr>
        </p15:guide>
        <p15:guide id="113" pos="4798">
          <p15:clr>
            <a:srgbClr val="F26B43"/>
          </p15:clr>
        </p15:guide>
        <p15:guide id="114" pos="5279">
          <p15:clr>
            <a:srgbClr val="F26B43"/>
          </p15:clr>
        </p15:guide>
        <p15:guide id="115" pos="5757">
          <p15:clr>
            <a:srgbClr val="F26B43"/>
          </p15:clr>
        </p15:guide>
        <p15:guide id="116" pos="6238">
          <p15:clr>
            <a:srgbClr val="F26B43"/>
          </p15:clr>
        </p15:guide>
        <p15:guide id="117" pos="6719">
          <p15:clr>
            <a:srgbClr val="F26B43"/>
          </p15:clr>
        </p15:guide>
        <p15:guide id="118" pos="7197">
          <p15:clr>
            <a:srgbClr val="F26B43"/>
          </p15:clr>
        </p15:guide>
        <p15:guide id="119" pos="7678">
          <p15:clr>
            <a:srgbClr val="F26B43"/>
          </p15:clr>
        </p15:guide>
        <p15:guide id="120" pos="8159">
          <p15:clr>
            <a:srgbClr val="F26B43"/>
          </p15:clr>
        </p15:guide>
        <p15:guide id="121" pos="8637">
          <p15:clr>
            <a:srgbClr val="F26B43"/>
          </p15:clr>
        </p15:guide>
        <p15:guide id="122" pos="9118">
          <p15:clr>
            <a:srgbClr val="F26B43"/>
          </p15:clr>
        </p15:guide>
        <p15:guide id="123" pos="9599">
          <p15:clr>
            <a:srgbClr val="F26B43"/>
          </p15:clr>
        </p15:guide>
        <p15:guide id="124" pos="10077">
          <p15:clr>
            <a:srgbClr val="F26B43"/>
          </p15:clr>
        </p15:guide>
        <p15:guide id="125" pos="10558">
          <p15:clr>
            <a:srgbClr val="F26B43"/>
          </p15:clr>
        </p15:guide>
        <p15:guide id="126" pos="11037">
          <p15:clr>
            <a:srgbClr val="F26B43"/>
          </p15:clr>
        </p15:guide>
        <p15:guide id="127" pos="11517">
          <p15:clr>
            <a:srgbClr val="F26B43"/>
          </p15:clr>
        </p15:guide>
        <p15:guide id="128" pos="11998">
          <p15:clr>
            <a:srgbClr val="F26B43"/>
          </p15:clr>
        </p15:guide>
        <p15:guide id="129" pos="12479">
          <p15:clr>
            <a:srgbClr val="F26B43"/>
          </p15:clr>
        </p15:guide>
        <p15:guide id="130" pos="12957">
          <p15:clr>
            <a:srgbClr val="F26B43"/>
          </p15:clr>
        </p15:guide>
        <p15:guide id="131" pos="13438">
          <p15:clr>
            <a:srgbClr val="F26B43"/>
          </p15:clr>
        </p15:guide>
        <p15:guide id="132" pos="13919">
          <p15:clr>
            <a:srgbClr val="F26B43"/>
          </p15:clr>
        </p15:guide>
        <p15:guide id="133" pos="14397">
          <p15:clr>
            <a:srgbClr val="F26B43"/>
          </p15:clr>
        </p15:guide>
        <p15:guide id="134" pos="14878">
          <p15:clr>
            <a:srgbClr val="F26B43"/>
          </p15:clr>
        </p15:guide>
        <p15:guide id="135" orient="horz" pos="576">
          <p15:clr>
            <a:srgbClr val="F26B43"/>
          </p15:clr>
        </p15:guide>
        <p15:guide id="136" orient="horz" pos="8158">
          <p15:clr>
            <a:srgbClr val="F26B43"/>
          </p15:clr>
        </p15:guide>
        <p15:guide id="137" orient="horz" pos="1968">
          <p15:clr>
            <a:srgbClr val="F26B43"/>
          </p15:clr>
        </p15:guide>
        <p15:guide id="138"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229" y="468192"/>
            <a:ext cx="10686952"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30705" y="1561982"/>
            <a:ext cx="10679476" cy="44395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79189" y="6241999"/>
            <a:ext cx="632593" cy="239344"/>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6">
            <a:extLst>
              <a:ext uri="{96DAC541-7B7A-43D3-8B79-37D633B846F1}">
                <asvg:svgBlip xmlns:asvg="http://schemas.microsoft.com/office/drawing/2016/SVG/main" r:embed="rId38"/>
              </a:ext>
            </a:extLst>
          </a:blip>
          <a:stretch>
            <a:fillRect/>
          </a:stretch>
        </p:blipFill>
        <p:spPr>
          <a:xfrm>
            <a:off x="379189" y="6241999"/>
            <a:ext cx="632593" cy="239344"/>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6">
            <a:extLst>
              <a:ext uri="{96DAC541-7B7A-43D3-8B79-37D633B846F1}">
                <asvg:svgBlip xmlns:asvg="http://schemas.microsoft.com/office/drawing/2016/SVG/main" r:embed="rId38"/>
              </a:ext>
            </a:extLst>
          </a:blip>
          <a:stretch>
            <a:fillRect/>
          </a:stretch>
        </p:blipFill>
        <p:spPr>
          <a:xfrm>
            <a:off x="379189" y="6241999"/>
            <a:ext cx="632593" cy="239344"/>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6">
            <a:extLst>
              <a:ext uri="{96DAC541-7B7A-43D3-8B79-37D633B846F1}">
                <asvg:svgBlip xmlns:asvg="http://schemas.microsoft.com/office/drawing/2016/SVG/main" r:embed="rId38"/>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108291817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1" r:id="rId34"/>
  </p:sldLayoutIdLst>
  <p:hf sldNum="0" hdr="0" dt="0"/>
  <p:txStyles>
    <p:titleStyle>
      <a:lvl1pPr algn="l" defTabSz="914355"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55" rtl="0" eaLnBrk="1" latinLnBrk="0" hangingPunct="1">
        <a:lnSpc>
          <a:spcPct val="117000"/>
        </a:lnSpc>
        <a:spcBef>
          <a:spcPts val="0"/>
        </a:spcBef>
        <a:spcAft>
          <a:spcPts val="500"/>
        </a:spcAft>
        <a:buFont typeface="Arial" panose="020B0604020202020204" pitchFamily="34" charset="0"/>
        <a:buNone/>
        <a:tabLst/>
        <a:defRPr sz="1200" b="0" i="0" kern="1200">
          <a:solidFill>
            <a:schemeClr val="tx1"/>
          </a:solidFill>
          <a:latin typeface="Helvetica Now Text" panose="020B0504030202020204" pitchFamily="34" charset="77"/>
          <a:ea typeface="+mn-ea"/>
          <a:cs typeface="+mn-cs"/>
        </a:defRPr>
      </a:lvl2pPr>
      <a:lvl3pPr marL="127000" indent="-127000" algn="l" defTabSz="914355" rtl="0" eaLnBrk="1" latinLnBrk="0" hangingPunct="1">
        <a:lnSpc>
          <a:spcPct val="117000"/>
        </a:lnSpc>
        <a:spcBef>
          <a:spcPts val="0"/>
        </a:spcBef>
        <a:buClr>
          <a:schemeClr val="tx1"/>
        </a:buClr>
        <a:buFont typeface="Helvetica Neue Condensed Bold" panose="02000503000000020004" pitchFamily="2" charset="0"/>
        <a:buChar char="•"/>
        <a:tabLst/>
        <a:defRPr sz="1200" b="0" i="0" kern="1200">
          <a:solidFill>
            <a:schemeClr val="tx1"/>
          </a:solidFill>
          <a:latin typeface="Helvetica Now Text" panose="020B0504030202020204" pitchFamily="34" charset="77"/>
          <a:ea typeface="+mn-ea"/>
          <a:cs typeface="+mn-cs"/>
        </a:defRPr>
      </a:lvl3pPr>
      <a:lvl4pPr marL="260604" indent="-127000" algn="l" defTabSz="914355" rtl="0" eaLnBrk="1" latinLnBrk="0" hangingPunct="1">
        <a:lnSpc>
          <a:spcPct val="117000"/>
        </a:lnSpc>
        <a:spcBef>
          <a:spcPts val="0"/>
        </a:spcBef>
        <a:buClr>
          <a:schemeClr val="tx1"/>
        </a:buClr>
        <a:buSzPct val="80000"/>
        <a:buFont typeface="System Font Regular"/>
        <a:buChar char="○"/>
        <a:tabLst/>
        <a:defRPr sz="1200" b="0" i="0" kern="1200">
          <a:solidFill>
            <a:schemeClr val="tx1"/>
          </a:solidFill>
          <a:latin typeface="Helvetica Now Text" panose="020B0504030202020204" pitchFamily="34" charset="77"/>
          <a:ea typeface="+mn-ea"/>
          <a:cs typeface="+mn-cs"/>
        </a:defRPr>
      </a:lvl4pPr>
      <a:lvl5pPr marL="457200" indent="-190500" algn="l" defTabSz="914355"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5pPr>
      <a:lvl6pPr marL="599758" indent="-133350" algn="l" defTabSz="914355"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6pPr>
      <a:lvl7pPr marL="22860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7pPr>
      <a:lvl8pPr marL="36576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8pPr>
      <a:lvl9pPr marL="50292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p15:clr>
            <a:srgbClr val="F26B43"/>
          </p15:clr>
        </p15:guide>
        <p15:guide id="104" pos="480">
          <p15:clr>
            <a:srgbClr val="F26B43"/>
          </p15:clr>
        </p15:guide>
        <p15:guide id="105" pos="959">
          <p15:clr>
            <a:srgbClr val="F26B43"/>
          </p15:clr>
        </p15:guide>
        <p15:guide id="106" pos="1439">
          <p15:clr>
            <a:srgbClr val="F26B43"/>
          </p15:clr>
        </p15:guide>
        <p15:guide id="107" pos="1917">
          <p15:clr>
            <a:srgbClr val="F26B43"/>
          </p15:clr>
        </p15:guide>
        <p15:guide id="108" pos="2398">
          <p15:clr>
            <a:srgbClr val="F26B43"/>
          </p15:clr>
        </p15:guide>
        <p15:guide id="109" pos="2877">
          <p15:clr>
            <a:srgbClr val="F26B43"/>
          </p15:clr>
        </p15:guide>
        <p15:guide id="110" pos="3358">
          <p15:clr>
            <a:srgbClr val="F26B43"/>
          </p15:clr>
        </p15:guide>
        <p15:guide id="111" pos="4317">
          <p15:clr>
            <a:srgbClr val="F26B43"/>
          </p15:clr>
        </p15:guide>
        <p15:guide id="112" pos="3839">
          <p15:clr>
            <a:srgbClr val="F26B43"/>
          </p15:clr>
        </p15:guide>
        <p15:guide id="113" pos="4798">
          <p15:clr>
            <a:srgbClr val="F26B43"/>
          </p15:clr>
        </p15:guide>
        <p15:guide id="114" pos="5279">
          <p15:clr>
            <a:srgbClr val="F26B43"/>
          </p15:clr>
        </p15:guide>
        <p15:guide id="115" pos="5757">
          <p15:clr>
            <a:srgbClr val="F26B43"/>
          </p15:clr>
        </p15:guide>
        <p15:guide id="116" pos="6238">
          <p15:clr>
            <a:srgbClr val="F26B43"/>
          </p15:clr>
        </p15:guide>
        <p15:guide id="117" pos="6719">
          <p15:clr>
            <a:srgbClr val="F26B43"/>
          </p15:clr>
        </p15:guide>
        <p15:guide id="118" pos="7197">
          <p15:clr>
            <a:srgbClr val="F26B43"/>
          </p15:clr>
        </p15:guide>
        <p15:guide id="119" pos="7678">
          <p15:clr>
            <a:srgbClr val="F26B43"/>
          </p15:clr>
        </p15:guide>
        <p15:guide id="120" pos="8159">
          <p15:clr>
            <a:srgbClr val="F26B43"/>
          </p15:clr>
        </p15:guide>
        <p15:guide id="121" pos="8637">
          <p15:clr>
            <a:srgbClr val="F26B43"/>
          </p15:clr>
        </p15:guide>
        <p15:guide id="122" pos="9118">
          <p15:clr>
            <a:srgbClr val="F26B43"/>
          </p15:clr>
        </p15:guide>
        <p15:guide id="123" pos="9599">
          <p15:clr>
            <a:srgbClr val="F26B43"/>
          </p15:clr>
        </p15:guide>
        <p15:guide id="124" pos="10077">
          <p15:clr>
            <a:srgbClr val="F26B43"/>
          </p15:clr>
        </p15:guide>
        <p15:guide id="125" pos="10558">
          <p15:clr>
            <a:srgbClr val="F26B43"/>
          </p15:clr>
        </p15:guide>
        <p15:guide id="126" pos="11037">
          <p15:clr>
            <a:srgbClr val="F26B43"/>
          </p15:clr>
        </p15:guide>
        <p15:guide id="127" pos="11517">
          <p15:clr>
            <a:srgbClr val="F26B43"/>
          </p15:clr>
        </p15:guide>
        <p15:guide id="128" pos="11998">
          <p15:clr>
            <a:srgbClr val="F26B43"/>
          </p15:clr>
        </p15:guide>
        <p15:guide id="129" pos="12479">
          <p15:clr>
            <a:srgbClr val="F26B43"/>
          </p15:clr>
        </p15:guide>
        <p15:guide id="130" pos="12957">
          <p15:clr>
            <a:srgbClr val="F26B43"/>
          </p15:clr>
        </p15:guide>
        <p15:guide id="131" pos="13438">
          <p15:clr>
            <a:srgbClr val="F26B43"/>
          </p15:clr>
        </p15:guide>
        <p15:guide id="132" pos="13919">
          <p15:clr>
            <a:srgbClr val="F26B43"/>
          </p15:clr>
        </p15:guide>
        <p15:guide id="133" pos="14397">
          <p15:clr>
            <a:srgbClr val="F26B43"/>
          </p15:clr>
        </p15:guide>
        <p15:guide id="134" pos="14878">
          <p15:clr>
            <a:srgbClr val="F26B43"/>
          </p15:clr>
        </p15:guide>
        <p15:guide id="135" orient="horz" pos="576">
          <p15:clr>
            <a:srgbClr val="F26B43"/>
          </p15:clr>
        </p15:guide>
        <p15:guide id="136" orient="horz" pos="8158">
          <p15:clr>
            <a:srgbClr val="F26B43"/>
          </p15:clr>
        </p15:guide>
        <p15:guide id="137" orient="horz" pos="1968">
          <p15:clr>
            <a:srgbClr val="F26B43"/>
          </p15:clr>
        </p15:guide>
        <p15:guide id="138" orient="horz" pos="1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229" y="468192"/>
            <a:ext cx="10686952" cy="40011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1130705" y="1561982"/>
            <a:ext cx="10679476" cy="44395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379189" y="6241999"/>
            <a:ext cx="632593" cy="239344"/>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Aon’s Cyber Solutions Proprietary &amp; Confidential</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7">
            <a:extLst>
              <a:ext uri="{96DAC541-7B7A-43D3-8B79-37D633B846F1}">
                <asvg:svgBlip xmlns:asvg="http://schemas.microsoft.com/office/drawing/2016/SVG/main" r:embed="rId39"/>
              </a:ext>
            </a:extLst>
          </a:blip>
          <a:stretch>
            <a:fillRect/>
          </a:stretch>
        </p:blipFill>
        <p:spPr>
          <a:xfrm>
            <a:off x="379189" y="6241999"/>
            <a:ext cx="632593" cy="239344"/>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7">
            <a:extLst>
              <a:ext uri="{96DAC541-7B7A-43D3-8B79-37D633B846F1}">
                <asvg:svgBlip xmlns:asvg="http://schemas.microsoft.com/office/drawing/2016/SVG/main" r:embed="rId39"/>
              </a:ext>
            </a:extLst>
          </a:blip>
          <a:stretch>
            <a:fillRect/>
          </a:stretch>
        </p:blipFill>
        <p:spPr>
          <a:xfrm>
            <a:off x="379189" y="6241999"/>
            <a:ext cx="632593" cy="239344"/>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7">
            <a:extLst>
              <a:ext uri="{96DAC541-7B7A-43D3-8B79-37D633B846F1}">
                <asvg:svgBlip xmlns:asvg="http://schemas.microsoft.com/office/drawing/2016/SVG/main" r:embed="rId39"/>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42000767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Lst>
  <p:hf hdr="0" dt="0"/>
  <p:txStyles>
    <p:titleStyle>
      <a:lvl1pPr algn="l" defTabSz="914355"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55" rtl="0" eaLnBrk="1" latinLnBrk="0" hangingPunct="1">
        <a:lnSpc>
          <a:spcPct val="117000"/>
        </a:lnSpc>
        <a:spcBef>
          <a:spcPts val="0"/>
        </a:spcBef>
        <a:spcAft>
          <a:spcPts val="500"/>
        </a:spcAft>
        <a:buFont typeface="Arial" panose="020B0604020202020204" pitchFamily="34" charset="0"/>
        <a:buNone/>
        <a:tabLst/>
        <a:defRPr sz="1200" b="0" i="0" kern="1200">
          <a:solidFill>
            <a:schemeClr val="tx1"/>
          </a:solidFill>
          <a:latin typeface="Helvetica Now Text" panose="020B0504030202020204" pitchFamily="34" charset="77"/>
          <a:ea typeface="+mn-ea"/>
          <a:cs typeface="+mn-cs"/>
        </a:defRPr>
      </a:lvl2pPr>
      <a:lvl3pPr marL="127000" indent="-127000" algn="l" defTabSz="914355" rtl="0" eaLnBrk="1" latinLnBrk="0" hangingPunct="1">
        <a:lnSpc>
          <a:spcPct val="117000"/>
        </a:lnSpc>
        <a:spcBef>
          <a:spcPts val="0"/>
        </a:spcBef>
        <a:buClr>
          <a:schemeClr val="tx1"/>
        </a:buClr>
        <a:buFont typeface="Helvetica Neue Condensed Bold" panose="02000503000000020004" pitchFamily="2" charset="0"/>
        <a:buChar char="•"/>
        <a:tabLst/>
        <a:defRPr sz="1200" b="0" i="0" kern="1200">
          <a:solidFill>
            <a:schemeClr val="tx1"/>
          </a:solidFill>
          <a:latin typeface="Helvetica Now Text" panose="020B0504030202020204" pitchFamily="34" charset="77"/>
          <a:ea typeface="+mn-ea"/>
          <a:cs typeface="+mn-cs"/>
        </a:defRPr>
      </a:lvl3pPr>
      <a:lvl4pPr marL="260604" indent="-127000" algn="l" defTabSz="914355" rtl="0" eaLnBrk="1" latinLnBrk="0" hangingPunct="1">
        <a:lnSpc>
          <a:spcPct val="117000"/>
        </a:lnSpc>
        <a:spcBef>
          <a:spcPts val="0"/>
        </a:spcBef>
        <a:buClr>
          <a:schemeClr val="tx1"/>
        </a:buClr>
        <a:buSzPct val="80000"/>
        <a:buFont typeface="System Font Regular"/>
        <a:buChar char="○"/>
        <a:tabLst/>
        <a:defRPr sz="1200" b="0" i="0" kern="1200">
          <a:solidFill>
            <a:schemeClr val="tx1"/>
          </a:solidFill>
          <a:latin typeface="Helvetica Now Text" panose="020B0504030202020204" pitchFamily="34" charset="77"/>
          <a:ea typeface="+mn-ea"/>
          <a:cs typeface="+mn-cs"/>
        </a:defRPr>
      </a:lvl4pPr>
      <a:lvl5pPr marL="457200" indent="-190500" algn="l" defTabSz="914355"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5pPr>
      <a:lvl6pPr marL="599758" indent="-133350" algn="l" defTabSz="914355"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6pPr>
      <a:lvl7pPr marL="22860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7pPr>
      <a:lvl8pPr marL="36576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8pPr>
      <a:lvl9pPr marL="50292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p15:clr>
            <a:srgbClr val="F26B43"/>
          </p15:clr>
        </p15:guide>
        <p15:guide id="104" pos="480">
          <p15:clr>
            <a:srgbClr val="F26B43"/>
          </p15:clr>
        </p15:guide>
        <p15:guide id="105" pos="959">
          <p15:clr>
            <a:srgbClr val="F26B43"/>
          </p15:clr>
        </p15:guide>
        <p15:guide id="106" pos="1439">
          <p15:clr>
            <a:srgbClr val="F26B43"/>
          </p15:clr>
        </p15:guide>
        <p15:guide id="107" pos="1917">
          <p15:clr>
            <a:srgbClr val="F26B43"/>
          </p15:clr>
        </p15:guide>
        <p15:guide id="108" pos="2398">
          <p15:clr>
            <a:srgbClr val="F26B43"/>
          </p15:clr>
        </p15:guide>
        <p15:guide id="109" pos="2877">
          <p15:clr>
            <a:srgbClr val="F26B43"/>
          </p15:clr>
        </p15:guide>
        <p15:guide id="110" pos="3358">
          <p15:clr>
            <a:srgbClr val="F26B43"/>
          </p15:clr>
        </p15:guide>
        <p15:guide id="111" pos="4317">
          <p15:clr>
            <a:srgbClr val="F26B43"/>
          </p15:clr>
        </p15:guide>
        <p15:guide id="112" pos="3839">
          <p15:clr>
            <a:srgbClr val="F26B43"/>
          </p15:clr>
        </p15:guide>
        <p15:guide id="113" pos="4798">
          <p15:clr>
            <a:srgbClr val="F26B43"/>
          </p15:clr>
        </p15:guide>
        <p15:guide id="114" pos="5279">
          <p15:clr>
            <a:srgbClr val="F26B43"/>
          </p15:clr>
        </p15:guide>
        <p15:guide id="115" pos="5757">
          <p15:clr>
            <a:srgbClr val="F26B43"/>
          </p15:clr>
        </p15:guide>
        <p15:guide id="116" pos="6238">
          <p15:clr>
            <a:srgbClr val="F26B43"/>
          </p15:clr>
        </p15:guide>
        <p15:guide id="117" pos="6719">
          <p15:clr>
            <a:srgbClr val="F26B43"/>
          </p15:clr>
        </p15:guide>
        <p15:guide id="118" pos="7197">
          <p15:clr>
            <a:srgbClr val="F26B43"/>
          </p15:clr>
        </p15:guide>
        <p15:guide id="119" pos="7678">
          <p15:clr>
            <a:srgbClr val="F26B43"/>
          </p15:clr>
        </p15:guide>
        <p15:guide id="120" pos="8159">
          <p15:clr>
            <a:srgbClr val="F26B43"/>
          </p15:clr>
        </p15:guide>
        <p15:guide id="121" pos="8637">
          <p15:clr>
            <a:srgbClr val="F26B43"/>
          </p15:clr>
        </p15:guide>
        <p15:guide id="122" pos="9118">
          <p15:clr>
            <a:srgbClr val="F26B43"/>
          </p15:clr>
        </p15:guide>
        <p15:guide id="123" pos="9599">
          <p15:clr>
            <a:srgbClr val="F26B43"/>
          </p15:clr>
        </p15:guide>
        <p15:guide id="124" pos="10077">
          <p15:clr>
            <a:srgbClr val="F26B43"/>
          </p15:clr>
        </p15:guide>
        <p15:guide id="125" pos="10558">
          <p15:clr>
            <a:srgbClr val="F26B43"/>
          </p15:clr>
        </p15:guide>
        <p15:guide id="126" pos="11037">
          <p15:clr>
            <a:srgbClr val="F26B43"/>
          </p15:clr>
        </p15:guide>
        <p15:guide id="127" pos="11517">
          <p15:clr>
            <a:srgbClr val="F26B43"/>
          </p15:clr>
        </p15:guide>
        <p15:guide id="128" pos="11998">
          <p15:clr>
            <a:srgbClr val="F26B43"/>
          </p15:clr>
        </p15:guide>
        <p15:guide id="129" pos="12479">
          <p15:clr>
            <a:srgbClr val="F26B43"/>
          </p15:clr>
        </p15:guide>
        <p15:guide id="130" pos="12957">
          <p15:clr>
            <a:srgbClr val="F26B43"/>
          </p15:clr>
        </p15:guide>
        <p15:guide id="131" pos="13438">
          <p15:clr>
            <a:srgbClr val="F26B43"/>
          </p15:clr>
        </p15:guide>
        <p15:guide id="132" pos="13919">
          <p15:clr>
            <a:srgbClr val="F26B43"/>
          </p15:clr>
        </p15:guide>
        <p15:guide id="133" pos="14397">
          <p15:clr>
            <a:srgbClr val="F26B43"/>
          </p15:clr>
        </p15:guide>
        <p15:guide id="134" pos="14878">
          <p15:clr>
            <a:srgbClr val="F26B43"/>
          </p15:clr>
        </p15:guide>
        <p15:guide id="135" orient="horz" pos="576">
          <p15:clr>
            <a:srgbClr val="F26B43"/>
          </p15:clr>
        </p15:guide>
        <p15:guide id="136" orient="horz" pos="8158">
          <p15:clr>
            <a:srgbClr val="F26B43"/>
          </p15:clr>
        </p15:guide>
        <p15:guide id="137" orient="horz" pos="1968">
          <p15:clr>
            <a:srgbClr val="F26B43"/>
          </p15:clr>
        </p15:guide>
        <p15:guide id="138" orient="horz" pos="1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229" y="468192"/>
            <a:ext cx="10686952"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30705" y="1561982"/>
            <a:ext cx="10679476" cy="44395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379189" y="6241999"/>
            <a:ext cx="632593" cy="239344"/>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endParaRPr lang="en-GB" dirty="0"/>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7">
            <a:extLst>
              <a:ext uri="{96DAC541-7B7A-43D3-8B79-37D633B846F1}">
                <asvg:svgBlip xmlns:asvg="http://schemas.microsoft.com/office/drawing/2016/SVG/main" r:embed="rId39"/>
              </a:ext>
            </a:extLst>
          </a:blip>
          <a:stretch>
            <a:fillRect/>
          </a:stretch>
        </p:blipFill>
        <p:spPr>
          <a:xfrm>
            <a:off x="379189" y="6241999"/>
            <a:ext cx="632593" cy="239344"/>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7">
            <a:extLst>
              <a:ext uri="{96DAC541-7B7A-43D3-8B79-37D633B846F1}">
                <asvg:svgBlip xmlns:asvg="http://schemas.microsoft.com/office/drawing/2016/SVG/main" r:embed="rId39"/>
              </a:ext>
            </a:extLst>
          </a:blip>
          <a:stretch>
            <a:fillRect/>
          </a:stretch>
        </p:blipFill>
        <p:spPr>
          <a:xfrm>
            <a:off x="379189" y="6241999"/>
            <a:ext cx="632593" cy="239344"/>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7">
            <a:extLst>
              <a:ext uri="{96DAC541-7B7A-43D3-8B79-37D633B846F1}">
                <asvg:svgBlip xmlns:asvg="http://schemas.microsoft.com/office/drawing/2016/SVG/main" r:embed="rId39"/>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339829110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Lst>
  <p:hf sldNum="0" hdr="0" dt="0"/>
  <p:txStyles>
    <p:titleStyle>
      <a:lvl1pPr algn="l" defTabSz="914355"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55" rtl="0" eaLnBrk="1" latinLnBrk="0" hangingPunct="1">
        <a:lnSpc>
          <a:spcPct val="117000"/>
        </a:lnSpc>
        <a:spcBef>
          <a:spcPts val="0"/>
        </a:spcBef>
        <a:spcAft>
          <a:spcPts val="500"/>
        </a:spcAft>
        <a:buFont typeface="Arial" panose="020B0604020202020204" pitchFamily="34" charset="0"/>
        <a:buNone/>
        <a:tabLst/>
        <a:defRPr sz="1200" b="0" i="0" kern="1200">
          <a:solidFill>
            <a:schemeClr val="tx1"/>
          </a:solidFill>
          <a:latin typeface="Helvetica Now Text" panose="020B0504030202020204" pitchFamily="34" charset="77"/>
          <a:ea typeface="+mn-ea"/>
          <a:cs typeface="+mn-cs"/>
        </a:defRPr>
      </a:lvl2pPr>
      <a:lvl3pPr marL="127000" indent="-127000" algn="l" defTabSz="914355" rtl="0" eaLnBrk="1" latinLnBrk="0" hangingPunct="1">
        <a:lnSpc>
          <a:spcPct val="117000"/>
        </a:lnSpc>
        <a:spcBef>
          <a:spcPts val="0"/>
        </a:spcBef>
        <a:buClr>
          <a:schemeClr val="tx1"/>
        </a:buClr>
        <a:buFont typeface="Helvetica Neue Condensed Bold" panose="02000503000000020004" pitchFamily="2" charset="0"/>
        <a:buChar char="•"/>
        <a:tabLst/>
        <a:defRPr sz="1200" b="0" i="0" kern="1200">
          <a:solidFill>
            <a:schemeClr val="tx1"/>
          </a:solidFill>
          <a:latin typeface="Helvetica Now Text" panose="020B0504030202020204" pitchFamily="34" charset="77"/>
          <a:ea typeface="+mn-ea"/>
          <a:cs typeface="+mn-cs"/>
        </a:defRPr>
      </a:lvl3pPr>
      <a:lvl4pPr marL="260604" indent="-127000" algn="l" defTabSz="914355" rtl="0" eaLnBrk="1" latinLnBrk="0" hangingPunct="1">
        <a:lnSpc>
          <a:spcPct val="117000"/>
        </a:lnSpc>
        <a:spcBef>
          <a:spcPts val="0"/>
        </a:spcBef>
        <a:buClr>
          <a:schemeClr val="tx1"/>
        </a:buClr>
        <a:buSzPct val="80000"/>
        <a:buFont typeface="System Font Regular"/>
        <a:buChar char="○"/>
        <a:tabLst/>
        <a:defRPr sz="1200" b="0" i="0" kern="1200">
          <a:solidFill>
            <a:schemeClr val="tx1"/>
          </a:solidFill>
          <a:latin typeface="Helvetica Now Text" panose="020B0504030202020204" pitchFamily="34" charset="77"/>
          <a:ea typeface="+mn-ea"/>
          <a:cs typeface="+mn-cs"/>
        </a:defRPr>
      </a:lvl4pPr>
      <a:lvl5pPr marL="457200" indent="-190500" algn="l" defTabSz="914355"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5pPr>
      <a:lvl6pPr marL="599758" indent="-133350" algn="l" defTabSz="914355"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6pPr>
      <a:lvl7pPr marL="22860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7pPr>
      <a:lvl8pPr marL="36576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8pPr>
      <a:lvl9pPr marL="502920" indent="-228600" algn="l" defTabSz="914355"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p15:clr>
            <a:srgbClr val="F26B43"/>
          </p15:clr>
        </p15:guide>
        <p15:guide id="104" pos="480">
          <p15:clr>
            <a:srgbClr val="F26B43"/>
          </p15:clr>
        </p15:guide>
        <p15:guide id="105" pos="959">
          <p15:clr>
            <a:srgbClr val="F26B43"/>
          </p15:clr>
        </p15:guide>
        <p15:guide id="106" pos="1439">
          <p15:clr>
            <a:srgbClr val="F26B43"/>
          </p15:clr>
        </p15:guide>
        <p15:guide id="107" pos="1917">
          <p15:clr>
            <a:srgbClr val="F26B43"/>
          </p15:clr>
        </p15:guide>
        <p15:guide id="108" pos="2398">
          <p15:clr>
            <a:srgbClr val="F26B43"/>
          </p15:clr>
        </p15:guide>
        <p15:guide id="109" pos="2877">
          <p15:clr>
            <a:srgbClr val="F26B43"/>
          </p15:clr>
        </p15:guide>
        <p15:guide id="110" pos="3358">
          <p15:clr>
            <a:srgbClr val="F26B43"/>
          </p15:clr>
        </p15:guide>
        <p15:guide id="111" pos="4317">
          <p15:clr>
            <a:srgbClr val="F26B43"/>
          </p15:clr>
        </p15:guide>
        <p15:guide id="112" pos="3839">
          <p15:clr>
            <a:srgbClr val="F26B43"/>
          </p15:clr>
        </p15:guide>
        <p15:guide id="113" pos="4798">
          <p15:clr>
            <a:srgbClr val="F26B43"/>
          </p15:clr>
        </p15:guide>
        <p15:guide id="114" pos="5279">
          <p15:clr>
            <a:srgbClr val="F26B43"/>
          </p15:clr>
        </p15:guide>
        <p15:guide id="115" pos="5757">
          <p15:clr>
            <a:srgbClr val="F26B43"/>
          </p15:clr>
        </p15:guide>
        <p15:guide id="116" pos="6238">
          <p15:clr>
            <a:srgbClr val="F26B43"/>
          </p15:clr>
        </p15:guide>
        <p15:guide id="117" pos="6719">
          <p15:clr>
            <a:srgbClr val="F26B43"/>
          </p15:clr>
        </p15:guide>
        <p15:guide id="118" pos="7197">
          <p15:clr>
            <a:srgbClr val="F26B43"/>
          </p15:clr>
        </p15:guide>
        <p15:guide id="119" pos="7678">
          <p15:clr>
            <a:srgbClr val="F26B43"/>
          </p15:clr>
        </p15:guide>
        <p15:guide id="120" pos="8159">
          <p15:clr>
            <a:srgbClr val="F26B43"/>
          </p15:clr>
        </p15:guide>
        <p15:guide id="121" pos="8637">
          <p15:clr>
            <a:srgbClr val="F26B43"/>
          </p15:clr>
        </p15:guide>
        <p15:guide id="122" pos="9118">
          <p15:clr>
            <a:srgbClr val="F26B43"/>
          </p15:clr>
        </p15:guide>
        <p15:guide id="123" pos="9599">
          <p15:clr>
            <a:srgbClr val="F26B43"/>
          </p15:clr>
        </p15:guide>
        <p15:guide id="124" pos="10077">
          <p15:clr>
            <a:srgbClr val="F26B43"/>
          </p15:clr>
        </p15:guide>
        <p15:guide id="125" pos="10558">
          <p15:clr>
            <a:srgbClr val="F26B43"/>
          </p15:clr>
        </p15:guide>
        <p15:guide id="126" pos="11037">
          <p15:clr>
            <a:srgbClr val="F26B43"/>
          </p15:clr>
        </p15:guide>
        <p15:guide id="127" pos="11517">
          <p15:clr>
            <a:srgbClr val="F26B43"/>
          </p15:clr>
        </p15:guide>
        <p15:guide id="128" pos="11998">
          <p15:clr>
            <a:srgbClr val="F26B43"/>
          </p15:clr>
        </p15:guide>
        <p15:guide id="129" pos="12479">
          <p15:clr>
            <a:srgbClr val="F26B43"/>
          </p15:clr>
        </p15:guide>
        <p15:guide id="130" pos="12957">
          <p15:clr>
            <a:srgbClr val="F26B43"/>
          </p15:clr>
        </p15:guide>
        <p15:guide id="131" pos="13438">
          <p15:clr>
            <a:srgbClr val="F26B43"/>
          </p15:clr>
        </p15:guide>
        <p15:guide id="132" pos="13919">
          <p15:clr>
            <a:srgbClr val="F26B43"/>
          </p15:clr>
        </p15:guide>
        <p15:guide id="133" pos="14397">
          <p15:clr>
            <a:srgbClr val="F26B43"/>
          </p15:clr>
        </p15:guide>
        <p15:guide id="134" pos="14878">
          <p15:clr>
            <a:srgbClr val="F26B43"/>
          </p15:clr>
        </p15:guide>
        <p15:guide id="135" orient="horz" pos="576">
          <p15:clr>
            <a:srgbClr val="F26B43"/>
          </p15:clr>
        </p15:guide>
        <p15:guide id="136" orient="horz" pos="8158">
          <p15:clr>
            <a:srgbClr val="F26B43"/>
          </p15:clr>
        </p15:guide>
        <p15:guide id="137" orient="horz" pos="1968">
          <p15:clr>
            <a:srgbClr val="F26B43"/>
          </p15:clr>
        </p15:guide>
        <p15:guide id="138" orient="horz" pos="11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229" y="468192"/>
            <a:ext cx="10686952" cy="40011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1130705" y="1561982"/>
            <a:ext cx="10679476" cy="44395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09440" y="6261100"/>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379189" y="6241999"/>
            <a:ext cx="632593" cy="239344"/>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44">
            <a:extLst>
              <a:ext uri="{96DAC541-7B7A-43D3-8B79-37D633B846F1}">
                <asvg:svgBlip xmlns:asvg="http://schemas.microsoft.com/office/drawing/2016/SVG/main" r:embed="rId46"/>
              </a:ext>
            </a:extLst>
          </a:blip>
          <a:stretch>
            <a:fillRect/>
          </a:stretch>
        </p:blipFill>
        <p:spPr>
          <a:xfrm>
            <a:off x="379189" y="6241999"/>
            <a:ext cx="632593" cy="239344"/>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44">
            <a:extLst>
              <a:ext uri="{96DAC541-7B7A-43D3-8B79-37D633B846F1}">
                <asvg:svgBlip xmlns:asvg="http://schemas.microsoft.com/office/drawing/2016/SVG/main" r:embed="rId46"/>
              </a:ext>
            </a:extLst>
          </a:blip>
          <a:stretch>
            <a:fillRect/>
          </a:stretch>
        </p:blipFill>
        <p:spPr>
          <a:xfrm>
            <a:off x="379189" y="6241999"/>
            <a:ext cx="632593" cy="239344"/>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p:nvPicPr>
        <p:blipFill>
          <a:blip r:embed="rId44">
            <a:extLst>
              <a:ext uri="{96DAC541-7B7A-43D3-8B79-37D633B846F1}">
                <asvg:svgBlip xmlns:asvg="http://schemas.microsoft.com/office/drawing/2016/SVG/main" r:embed="rId46"/>
              </a:ext>
            </a:extLst>
          </a:blip>
          <a:stretch>
            <a:fillRect/>
          </a:stretch>
        </p:blipFill>
        <p:spPr>
          <a:xfrm>
            <a:off x="379189" y="6241999"/>
            <a:ext cx="632593" cy="239344"/>
          </a:xfrm>
          <a:prstGeom prst="rect">
            <a:avLst/>
          </a:prstGeom>
        </p:spPr>
      </p:pic>
      <p:pic>
        <p:nvPicPr>
          <p:cNvPr id="10" name="Graphic 9">
            <a:extLst>
              <a:ext uri="{FF2B5EF4-FFF2-40B4-BE49-F238E27FC236}">
                <a16:creationId xmlns:a16="http://schemas.microsoft.com/office/drawing/2014/main" id="{9C03AE08-E789-4F8E-9D1D-75D0CAF29EE8}"/>
              </a:ext>
            </a:extLst>
          </p:cNvPr>
          <p:cNvPicPr>
            <a:picLocks noChangeAspect="1"/>
          </p:cNvPicPr>
          <p:nvPr userDrawn="1"/>
        </p:nvPicPr>
        <p:blipFill>
          <a:blip r:embed="rId44">
            <a:extLst>
              <a:ext uri="{96DAC541-7B7A-43D3-8B79-37D633B846F1}">
                <asvg:svgBlip xmlns:asvg="http://schemas.microsoft.com/office/drawing/2016/SVG/main" r:embed="rId46"/>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79608426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 id="2147483855" r:id="rId41"/>
    <p:sldLayoutId id="2147483856" r:id="rId42"/>
  </p:sldLayoutIdLst>
  <p:hf hdr="0" ftr="0" dt="0"/>
  <p:txStyles>
    <p:titleStyle>
      <a:lvl1pPr algn="l" defTabSz="914355"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55" rtl="0" eaLnBrk="1" latinLnBrk="0" hangingPunct="1">
        <a:lnSpc>
          <a:spcPct val="117000"/>
        </a:lnSpc>
        <a:spcBef>
          <a:spcPts val="0"/>
        </a:spcBef>
        <a:spcAft>
          <a:spcPts val="500"/>
        </a:spcAft>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2pPr>
      <a:lvl3pPr marL="127000" indent="-127000" algn="l" defTabSz="914355" rtl="0" eaLnBrk="1" latinLnBrk="0" hangingPunct="1">
        <a:lnSpc>
          <a:spcPct val="117000"/>
        </a:lnSpc>
        <a:spcBef>
          <a:spcPts val="0"/>
        </a:spcBef>
        <a:buClr>
          <a:schemeClr val="tx1"/>
        </a:buClr>
        <a:buFont typeface="Helvetica Neue Condensed Bold" panose="02000503000000020004" pitchFamily="2" charset="0"/>
        <a:buChar char="•"/>
        <a:tabLst/>
        <a:defRPr sz="1000" b="0" i="0" kern="1200">
          <a:solidFill>
            <a:schemeClr val="tx1"/>
          </a:solidFill>
          <a:latin typeface="Helvetica Now Text" panose="020B0504030202020204" pitchFamily="34" charset="77"/>
          <a:ea typeface="+mn-ea"/>
          <a:cs typeface="+mn-cs"/>
        </a:defRPr>
      </a:lvl3pPr>
      <a:lvl4pPr marL="260604" indent="-127000" algn="l" defTabSz="914355" rtl="0" eaLnBrk="1" latinLnBrk="0" hangingPunct="1">
        <a:lnSpc>
          <a:spcPct val="117000"/>
        </a:lnSpc>
        <a:spcBef>
          <a:spcPts val="0"/>
        </a:spcBef>
        <a:buClr>
          <a:schemeClr val="tx1"/>
        </a:buClr>
        <a:buSzPct val="80000"/>
        <a:buFont typeface="System Font Regular"/>
        <a:buChar char="○"/>
        <a:tabLst/>
        <a:defRPr sz="1000" b="0" i="0" kern="1200">
          <a:solidFill>
            <a:schemeClr val="tx1"/>
          </a:solidFill>
          <a:latin typeface="Helvetica Now Text" panose="020B0504030202020204" pitchFamily="34" charset="77"/>
          <a:ea typeface="+mn-ea"/>
          <a:cs typeface="+mn-cs"/>
        </a:defRPr>
      </a:lvl4pPr>
      <a:lvl5pPr marL="457200" indent="-190500" algn="l" defTabSz="914355"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5pPr>
      <a:lvl6pPr marL="599758" indent="-133350" algn="l" defTabSz="914355"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6pPr>
      <a:lvl7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7pPr>
      <a:lvl8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8pPr>
      <a:lvl9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p15:clr>
            <a:srgbClr val="F26B43"/>
          </p15:clr>
        </p15:guide>
        <p15:guide id="104" pos="480">
          <p15:clr>
            <a:srgbClr val="F26B43"/>
          </p15:clr>
        </p15:guide>
        <p15:guide id="105" pos="959">
          <p15:clr>
            <a:srgbClr val="F26B43"/>
          </p15:clr>
        </p15:guide>
        <p15:guide id="106" pos="1439">
          <p15:clr>
            <a:srgbClr val="F26B43"/>
          </p15:clr>
        </p15:guide>
        <p15:guide id="107" pos="1917">
          <p15:clr>
            <a:srgbClr val="F26B43"/>
          </p15:clr>
        </p15:guide>
        <p15:guide id="108" pos="2398">
          <p15:clr>
            <a:srgbClr val="F26B43"/>
          </p15:clr>
        </p15:guide>
        <p15:guide id="109" pos="2877">
          <p15:clr>
            <a:srgbClr val="F26B43"/>
          </p15:clr>
        </p15:guide>
        <p15:guide id="110" pos="3358">
          <p15:clr>
            <a:srgbClr val="F26B43"/>
          </p15:clr>
        </p15:guide>
        <p15:guide id="111" pos="4317">
          <p15:clr>
            <a:srgbClr val="F26B43"/>
          </p15:clr>
        </p15:guide>
        <p15:guide id="112" pos="3839">
          <p15:clr>
            <a:srgbClr val="F26B43"/>
          </p15:clr>
        </p15:guide>
        <p15:guide id="113" pos="4798">
          <p15:clr>
            <a:srgbClr val="F26B43"/>
          </p15:clr>
        </p15:guide>
        <p15:guide id="114" pos="5279">
          <p15:clr>
            <a:srgbClr val="F26B43"/>
          </p15:clr>
        </p15:guide>
        <p15:guide id="115" pos="5757">
          <p15:clr>
            <a:srgbClr val="F26B43"/>
          </p15:clr>
        </p15:guide>
        <p15:guide id="116" pos="6238">
          <p15:clr>
            <a:srgbClr val="F26B43"/>
          </p15:clr>
        </p15:guide>
        <p15:guide id="117" pos="6719">
          <p15:clr>
            <a:srgbClr val="F26B43"/>
          </p15:clr>
        </p15:guide>
        <p15:guide id="118" pos="7197">
          <p15:clr>
            <a:srgbClr val="F26B43"/>
          </p15:clr>
        </p15:guide>
        <p15:guide id="119" pos="7678">
          <p15:clr>
            <a:srgbClr val="F26B43"/>
          </p15:clr>
        </p15:guide>
        <p15:guide id="120" pos="8159">
          <p15:clr>
            <a:srgbClr val="F26B43"/>
          </p15:clr>
        </p15:guide>
        <p15:guide id="121" pos="8637">
          <p15:clr>
            <a:srgbClr val="F26B43"/>
          </p15:clr>
        </p15:guide>
        <p15:guide id="122" pos="9118">
          <p15:clr>
            <a:srgbClr val="F26B43"/>
          </p15:clr>
        </p15:guide>
        <p15:guide id="123" pos="9599">
          <p15:clr>
            <a:srgbClr val="F26B43"/>
          </p15:clr>
        </p15:guide>
        <p15:guide id="124" pos="10077">
          <p15:clr>
            <a:srgbClr val="F26B43"/>
          </p15:clr>
        </p15:guide>
        <p15:guide id="125" pos="10558">
          <p15:clr>
            <a:srgbClr val="F26B43"/>
          </p15:clr>
        </p15:guide>
        <p15:guide id="126" pos="11037">
          <p15:clr>
            <a:srgbClr val="F26B43"/>
          </p15:clr>
        </p15:guide>
        <p15:guide id="127" pos="11517">
          <p15:clr>
            <a:srgbClr val="F26B43"/>
          </p15:clr>
        </p15:guide>
        <p15:guide id="128" pos="11998">
          <p15:clr>
            <a:srgbClr val="F26B43"/>
          </p15:clr>
        </p15:guide>
        <p15:guide id="129" pos="12479">
          <p15:clr>
            <a:srgbClr val="F26B43"/>
          </p15:clr>
        </p15:guide>
        <p15:guide id="130" pos="12957">
          <p15:clr>
            <a:srgbClr val="F26B43"/>
          </p15:clr>
        </p15:guide>
        <p15:guide id="131" pos="13438">
          <p15:clr>
            <a:srgbClr val="F26B43"/>
          </p15:clr>
        </p15:guide>
        <p15:guide id="132" pos="13919">
          <p15:clr>
            <a:srgbClr val="F26B43"/>
          </p15:clr>
        </p15:guide>
        <p15:guide id="133" pos="14397">
          <p15:clr>
            <a:srgbClr val="F26B43"/>
          </p15:clr>
        </p15:guide>
        <p15:guide id="134" pos="14878">
          <p15:clr>
            <a:srgbClr val="F26B43"/>
          </p15:clr>
        </p15:guide>
        <p15:guide id="135" orient="horz" pos="576">
          <p15:clr>
            <a:srgbClr val="F26B43"/>
          </p15:clr>
        </p15:guide>
        <p15:guide id="136" orient="horz" pos="8158">
          <p15:clr>
            <a:srgbClr val="F26B43"/>
          </p15:clr>
        </p15:guide>
        <p15:guide id="137" orient="horz" pos="1968">
          <p15:clr>
            <a:srgbClr val="F26B43"/>
          </p15:clr>
        </p15:guide>
        <p15:guide id="138" orient="horz" pos="1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Heather.L.Hughes@aon.com"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8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hyperlink" Target="https://www.aon.com/"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hyperlink" Target="https://cybersecurityventures.com/cybersecurity-almanac-2022/" TargetMode="External"/><Relationship Id="rId2" Type="http://schemas.openxmlformats.org/officeDocument/2006/relationships/notesSlide" Target="../notesSlides/notesSlide1.xml"/><Relationship Id="rId1" Type="http://schemas.openxmlformats.org/officeDocument/2006/relationships/slideLayout" Target="../slideLayouts/slideLayout120.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74E419-5004-4715-B479-C7E99988C6D1}"/>
              </a:ext>
            </a:extLst>
          </p:cNvPr>
          <p:cNvSpPr>
            <a:spLocks noGrp="1"/>
          </p:cNvSpPr>
          <p:nvPr>
            <p:ph type="body" sz="quarter" idx="16"/>
          </p:nvPr>
        </p:nvSpPr>
        <p:spPr>
          <a:xfrm>
            <a:off x="748444" y="1229360"/>
            <a:ext cx="4372195" cy="4771390"/>
          </a:xfrm>
        </p:spPr>
        <p:txBody>
          <a:bodyPr/>
          <a:lstStyle/>
          <a:p>
            <a:pPr algn="ctr"/>
            <a:r>
              <a:rPr lang="en-US" sz="3200" dirty="0">
                <a:latin typeface="PreloSlab-Medium"/>
              </a:rPr>
              <a:t>Current Cyber Threats and </a:t>
            </a:r>
          </a:p>
          <a:p>
            <a:pPr algn="ctr"/>
            <a:r>
              <a:rPr lang="en-US" sz="3200" dirty="0">
                <a:latin typeface="PreloSlab-Medium"/>
              </a:rPr>
              <a:t>How to Prepare Now</a:t>
            </a:r>
          </a:p>
          <a:p>
            <a:pPr algn="ctr"/>
            <a:r>
              <a:rPr lang="en-US" sz="2400" dirty="0">
                <a:latin typeface="PreloSlab-Medium"/>
              </a:rPr>
              <a:t>2023</a:t>
            </a:r>
            <a:endParaRPr lang="en-GB" sz="2400" dirty="0">
              <a:latin typeface="PreloSlab-Medium"/>
            </a:endParaRPr>
          </a:p>
          <a:p>
            <a:pPr lvl="1"/>
            <a:endParaRPr lang="en-GB" sz="2200" b="1" dirty="0">
              <a:latin typeface="PreloSlab-Medium"/>
            </a:endParaRPr>
          </a:p>
          <a:p>
            <a:pPr lvl="1"/>
            <a:endParaRPr lang="en-GB" sz="2200" b="1" dirty="0">
              <a:latin typeface="PreloSlab-Medium"/>
            </a:endParaRPr>
          </a:p>
          <a:p>
            <a:pPr lvl="1"/>
            <a:endParaRPr lang="en-GB" sz="2200" b="1" dirty="0">
              <a:latin typeface="PreloSlab-Medium"/>
            </a:endParaRPr>
          </a:p>
          <a:p>
            <a:pPr lvl="1"/>
            <a:r>
              <a:rPr lang="en-GB" sz="2200" b="1" dirty="0">
                <a:latin typeface="PreloSlab-Medium"/>
              </a:rPr>
              <a:t>Heather Hughes, J.D., CHPC, HCISPP</a:t>
            </a:r>
          </a:p>
          <a:p>
            <a:pPr lvl="1"/>
            <a:r>
              <a:rPr lang="en-GB" sz="1800" b="1" dirty="0">
                <a:latin typeface="PreloSlab-Medium"/>
              </a:rPr>
              <a:t>Vice President, Aon Cyber Solutions</a:t>
            </a:r>
          </a:p>
          <a:p>
            <a:pPr lvl="1"/>
            <a:r>
              <a:rPr lang="en-GB" sz="1800" b="1" dirty="0">
                <a:latin typeface="PreloSlab-Medium"/>
                <a:hlinkClick r:id="rId2">
                  <a:extLst>
                    <a:ext uri="{A12FA001-AC4F-418D-AE19-62706E023703}">
                      <ahyp:hlinkClr xmlns:ahyp="http://schemas.microsoft.com/office/drawing/2018/hyperlinkcolor" val="tx"/>
                    </a:ext>
                  </a:extLst>
                </a:hlinkClick>
              </a:rPr>
              <a:t>Heather.L.Hughes@aon.com</a:t>
            </a:r>
            <a:endParaRPr lang="en-GB" sz="1800" b="1" dirty="0">
              <a:latin typeface="PreloSlab-Medium"/>
            </a:endParaRPr>
          </a:p>
          <a:p>
            <a:pPr lvl="1"/>
            <a:r>
              <a:rPr lang="en-GB" sz="1800" b="1" dirty="0">
                <a:latin typeface="PreloSlab-Medium"/>
              </a:rPr>
              <a:t>832-480-3266</a:t>
            </a:r>
          </a:p>
          <a:p>
            <a:pPr lvl="1"/>
            <a:endParaRPr lang="en-GB" i="1" dirty="0">
              <a:latin typeface="PreloSlab-Medium"/>
            </a:endParaRPr>
          </a:p>
          <a:p>
            <a:pPr lvl="1"/>
            <a:endParaRPr lang="en-GB" dirty="0">
              <a:latin typeface="PreloSlab-Medium"/>
            </a:endParaRPr>
          </a:p>
          <a:p>
            <a:endParaRPr lang="en-US" dirty="0"/>
          </a:p>
        </p:txBody>
      </p:sp>
    </p:spTree>
    <p:extLst>
      <p:ext uri="{BB962C8B-B14F-4D97-AF65-F5344CB8AC3E}">
        <p14:creationId xmlns:p14="http://schemas.microsoft.com/office/powerpoint/2010/main" val="158937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98330-8DFE-436B-B410-DA4E93C80C38}"/>
              </a:ext>
            </a:extLst>
          </p:cNvPr>
          <p:cNvSpPr>
            <a:spLocks noGrp="1"/>
          </p:cNvSpPr>
          <p:nvPr>
            <p:ph type="sldNum" sz="quarter" idx="12"/>
          </p:nvPr>
        </p:nvSpPr>
        <p:spPr/>
        <p:txBody>
          <a:bodyPr/>
          <a:lstStyle/>
          <a:p>
            <a:fld id="{91D568E7-61F5-D04E-995D-81EF41C01A2A}" type="slidenum">
              <a:rPr lang="en-GB" smtClean="0"/>
              <a:pPr/>
              <a:t>10</a:t>
            </a:fld>
            <a:endParaRPr lang="en-GB" dirty="0"/>
          </a:p>
        </p:txBody>
      </p:sp>
      <p:sp>
        <p:nvSpPr>
          <p:cNvPr id="3" name="Title 2">
            <a:extLst>
              <a:ext uri="{FF2B5EF4-FFF2-40B4-BE49-F238E27FC236}">
                <a16:creationId xmlns:a16="http://schemas.microsoft.com/office/drawing/2014/main" id="{4F58D883-4C07-442C-A3EC-CF6128A25ED6}"/>
              </a:ext>
            </a:extLst>
          </p:cNvPr>
          <p:cNvSpPr>
            <a:spLocks noGrp="1"/>
          </p:cNvSpPr>
          <p:nvPr>
            <p:ph type="title"/>
          </p:nvPr>
        </p:nvSpPr>
        <p:spPr>
          <a:xfrm>
            <a:off x="1123229" y="468192"/>
            <a:ext cx="10686952" cy="492443"/>
          </a:xfrm>
        </p:spPr>
        <p:txBody>
          <a:bodyPr/>
          <a:lstStyle/>
          <a:p>
            <a:r>
              <a:rPr kumimoji="0" lang="en-US" sz="3200" b="1" i="0" u="none" strike="noStrike" kern="1200" cap="none" spc="-15" normalizeH="0" baseline="0" noProof="0" dirty="0">
                <a:ln>
                  <a:noFill/>
                </a:ln>
                <a:solidFill>
                  <a:srgbClr val="C00000"/>
                </a:solidFill>
                <a:effectLst/>
                <a:uLnTx/>
                <a:uFillTx/>
                <a:latin typeface="Helvetica Now Text" panose="020B0504030202020204" pitchFamily="34" charset="77"/>
                <a:ea typeface="+mj-ea"/>
                <a:cs typeface="+mj-cs"/>
              </a:rPr>
              <a:t>Executives and Cybersecurity</a:t>
            </a:r>
            <a:endParaRPr lang="en-US" dirty="0"/>
          </a:p>
        </p:txBody>
      </p:sp>
      <p:sp>
        <p:nvSpPr>
          <p:cNvPr id="5" name="Content Placeholder 4">
            <a:extLst>
              <a:ext uri="{FF2B5EF4-FFF2-40B4-BE49-F238E27FC236}">
                <a16:creationId xmlns:a16="http://schemas.microsoft.com/office/drawing/2014/main" id="{5581F1A9-6A4E-4997-8303-10704C59A632}"/>
              </a:ext>
            </a:extLst>
          </p:cNvPr>
          <p:cNvSpPr>
            <a:spLocks noGrp="1"/>
          </p:cNvSpPr>
          <p:nvPr>
            <p:ph sz="quarter" idx="14"/>
          </p:nvPr>
        </p:nvSpPr>
        <p:spPr>
          <a:xfrm>
            <a:off x="1142281" y="1323975"/>
            <a:ext cx="10667900" cy="4676775"/>
          </a:xfrm>
        </p:spPr>
        <p:txBody>
          <a:bodyPr/>
          <a:lstStyle/>
          <a:p>
            <a:pPr marL="0" marR="0" lvl="0" indent="0" algn="l" defTabSz="914355" rtl="0" eaLnBrk="1" fontAlgn="auto" latinLnBrk="0" hangingPunct="1">
              <a:lnSpc>
                <a:spcPct val="100000"/>
              </a:lnSpc>
              <a:spcBef>
                <a:spcPts val="0"/>
              </a:spcBef>
              <a:spcAft>
                <a:spcPts val="7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C-level executives are 9x more likely to be victimized with Targeted Attacks:</a:t>
            </a:r>
          </a:p>
          <a:p>
            <a:endParaRPr lang="en-US" dirty="0"/>
          </a:p>
          <a:p>
            <a:pPr marL="285750" indent="-285750">
              <a:buFont typeface="Wingdings" panose="05000000000000000000" pitchFamily="2" charset="2"/>
              <a:buChar char="Ø"/>
            </a:pPr>
            <a:r>
              <a:rPr lang="en-US" sz="1800" b="0" dirty="0"/>
              <a:t>They typically have a larger online footprint and </a:t>
            </a:r>
            <a:r>
              <a:rPr lang="en-US" sz="1800" dirty="0"/>
              <a:t>greater access to sensitive corporate information </a:t>
            </a:r>
            <a:r>
              <a:rPr lang="en-US" sz="1800" b="0" dirty="0"/>
              <a:t>compared to other employees in an organization. </a:t>
            </a:r>
          </a:p>
          <a:p>
            <a:pPr marL="285750" indent="-285750">
              <a:buFont typeface="Wingdings" panose="05000000000000000000" pitchFamily="2" charset="2"/>
              <a:buChar char="Ø"/>
            </a:pPr>
            <a:r>
              <a:rPr lang="en-US" sz="1800" b="0" dirty="0"/>
              <a:t>Activities associated with top executives’ roles, including </a:t>
            </a:r>
            <a:r>
              <a:rPr lang="en-US" sz="1800" dirty="0"/>
              <a:t>frequent travel </a:t>
            </a:r>
            <a:r>
              <a:rPr lang="en-US" sz="1800" b="0" dirty="0"/>
              <a:t>or having an inner circle of </a:t>
            </a:r>
            <a:r>
              <a:rPr lang="en-US" sz="1800" dirty="0"/>
              <a:t>staff members </a:t>
            </a:r>
            <a:r>
              <a:rPr lang="en-US" sz="1800" b="0" dirty="0"/>
              <a:t>who have access to the executive’s personal and work information, can increase their exposure. </a:t>
            </a:r>
          </a:p>
          <a:p>
            <a:pPr marL="285750" indent="-285750">
              <a:buFont typeface="Wingdings" panose="05000000000000000000" pitchFamily="2" charset="2"/>
              <a:buChar char="Ø"/>
            </a:pPr>
            <a:r>
              <a:rPr lang="en-US" sz="1800" b="0" dirty="0"/>
              <a:t>Many executives view the cyber risks they face as </a:t>
            </a:r>
            <a:r>
              <a:rPr lang="en-US" sz="1800" b="0" i="1" dirty="0"/>
              <a:t>independent of their behavior </a:t>
            </a:r>
            <a:r>
              <a:rPr lang="en-US" sz="1800" b="0" dirty="0"/>
              <a:t>and a matter </a:t>
            </a:r>
            <a:r>
              <a:rPr lang="en-US" sz="1800" dirty="0"/>
              <a:t>solely for the organization’s IT department </a:t>
            </a:r>
          </a:p>
          <a:p>
            <a:pPr marL="285750" indent="-285750">
              <a:buFont typeface="Wingdings" panose="05000000000000000000" pitchFamily="2" charset="2"/>
              <a:buChar char="Ø"/>
            </a:pPr>
            <a:r>
              <a:rPr lang="en-US" sz="1800" b="0" dirty="0"/>
              <a:t>Administrative assistants, executive assistants, chiefs of staff, lawyers and counsel; are also subject to a lot of this </a:t>
            </a:r>
            <a:r>
              <a:rPr lang="en-US" sz="1800" dirty="0"/>
              <a:t>cyber risk</a:t>
            </a:r>
          </a:p>
          <a:p>
            <a:pPr marL="285750" indent="-285750">
              <a:buFont typeface="Wingdings" panose="05000000000000000000" pitchFamily="2" charset="2"/>
              <a:buChar char="Ø"/>
            </a:pPr>
            <a:r>
              <a:rPr lang="en-US" sz="1800" b="0" dirty="0"/>
              <a:t>Families pose a cyber risk, because the executives are only as secure as what a family member is posting on </a:t>
            </a:r>
            <a:r>
              <a:rPr lang="en-US" sz="1800" dirty="0"/>
              <a:t>social media.</a:t>
            </a:r>
          </a:p>
        </p:txBody>
      </p:sp>
    </p:spTree>
    <p:extLst>
      <p:ext uri="{BB962C8B-B14F-4D97-AF65-F5344CB8AC3E}">
        <p14:creationId xmlns:p14="http://schemas.microsoft.com/office/powerpoint/2010/main" val="322567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FD44A-8F7D-4917-A771-D21F4ACC4B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568E7-61F5-D04E-995D-81EF41C01A2A}" type="slidenum">
              <a:rPr kumimoji="0" lang="en-GB" sz="8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
        <p:nvSpPr>
          <p:cNvPr id="3" name="Title 2">
            <a:extLst>
              <a:ext uri="{FF2B5EF4-FFF2-40B4-BE49-F238E27FC236}">
                <a16:creationId xmlns:a16="http://schemas.microsoft.com/office/drawing/2014/main" id="{8E9CD232-C090-4F3A-81D5-34CACD5CC5FC}"/>
              </a:ext>
            </a:extLst>
          </p:cNvPr>
          <p:cNvSpPr>
            <a:spLocks noGrp="1"/>
          </p:cNvSpPr>
          <p:nvPr>
            <p:ph type="title"/>
          </p:nvPr>
        </p:nvSpPr>
        <p:spPr>
          <a:xfrm>
            <a:off x="1123229" y="468192"/>
            <a:ext cx="10686952" cy="492443"/>
          </a:xfrm>
        </p:spPr>
        <p:txBody>
          <a:bodyPr/>
          <a:lstStyle/>
          <a:p>
            <a:r>
              <a:rPr kumimoji="0" lang="en-US" sz="3200" b="1" i="0" u="none" strike="noStrike" kern="1200" cap="none" spc="-15" normalizeH="0" baseline="0" noProof="0" dirty="0">
                <a:ln>
                  <a:noFill/>
                </a:ln>
                <a:solidFill>
                  <a:srgbClr val="C00000"/>
                </a:solidFill>
                <a:effectLst/>
                <a:uLnTx/>
                <a:uFillTx/>
                <a:latin typeface="Helvetica Now Text" panose="020B0504030202020204" pitchFamily="34" charset="77"/>
                <a:ea typeface="+mj-ea"/>
                <a:cs typeface="+mj-cs"/>
              </a:rPr>
              <a:t>Executives and Cybersecurity</a:t>
            </a:r>
            <a:endParaRPr lang="en-US" dirty="0"/>
          </a:p>
        </p:txBody>
      </p:sp>
      <p:pic>
        <p:nvPicPr>
          <p:cNvPr id="6" name="Content Placeholder 5">
            <a:extLst>
              <a:ext uri="{FF2B5EF4-FFF2-40B4-BE49-F238E27FC236}">
                <a16:creationId xmlns:a16="http://schemas.microsoft.com/office/drawing/2014/main" id="{BDE8E5E4-CF90-42F5-8AA1-48570093A5BA}"/>
              </a:ext>
            </a:extLst>
          </p:cNvPr>
          <p:cNvPicPr>
            <a:picLocks noGrp="1" noChangeAspect="1"/>
          </p:cNvPicPr>
          <p:nvPr>
            <p:ph sz="quarter" idx="14"/>
          </p:nvPr>
        </p:nvPicPr>
        <p:blipFill>
          <a:blip r:embed="rId2"/>
          <a:stretch>
            <a:fillRect/>
          </a:stretch>
        </p:blipFill>
        <p:spPr>
          <a:xfrm>
            <a:off x="290150" y="1200150"/>
            <a:ext cx="11519263" cy="4403266"/>
          </a:xfrm>
          <a:prstGeom prst="rect">
            <a:avLst/>
          </a:prstGeom>
        </p:spPr>
      </p:pic>
    </p:spTree>
    <p:extLst>
      <p:ext uri="{BB962C8B-B14F-4D97-AF65-F5344CB8AC3E}">
        <p14:creationId xmlns:p14="http://schemas.microsoft.com/office/powerpoint/2010/main" val="245857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B87209-D9CA-4B00-BFB2-3EA8CB08D9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568E7-61F5-D04E-995D-81EF41C01A2A}" type="slidenum">
              <a:rPr kumimoji="0" lang="en-GB" sz="8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
        <p:nvSpPr>
          <p:cNvPr id="3" name="Title 2">
            <a:extLst>
              <a:ext uri="{FF2B5EF4-FFF2-40B4-BE49-F238E27FC236}">
                <a16:creationId xmlns:a16="http://schemas.microsoft.com/office/drawing/2014/main" id="{E6DD1582-65A7-46AC-AEF7-678F953629DA}"/>
              </a:ext>
            </a:extLst>
          </p:cNvPr>
          <p:cNvSpPr>
            <a:spLocks noGrp="1"/>
          </p:cNvSpPr>
          <p:nvPr>
            <p:ph type="title"/>
          </p:nvPr>
        </p:nvSpPr>
        <p:spPr>
          <a:xfrm>
            <a:off x="1123229" y="468192"/>
            <a:ext cx="10686952" cy="492443"/>
          </a:xfrm>
        </p:spPr>
        <p:txBody>
          <a:bodyPr/>
          <a:lstStyle/>
          <a:p>
            <a:r>
              <a:rPr lang="en-US" sz="3200" dirty="0">
                <a:solidFill>
                  <a:srgbClr val="C00000"/>
                </a:solidFill>
              </a:rPr>
              <a:t>Executives and Cybersecurity</a:t>
            </a:r>
            <a:endParaRPr lang="en-US" dirty="0"/>
          </a:p>
        </p:txBody>
      </p:sp>
      <p:sp>
        <p:nvSpPr>
          <p:cNvPr id="5" name="Content Placeholder 4">
            <a:extLst>
              <a:ext uri="{FF2B5EF4-FFF2-40B4-BE49-F238E27FC236}">
                <a16:creationId xmlns:a16="http://schemas.microsoft.com/office/drawing/2014/main" id="{A0092D38-E303-4524-9CB1-644A3F9B8C95}"/>
              </a:ext>
            </a:extLst>
          </p:cNvPr>
          <p:cNvSpPr>
            <a:spLocks noGrp="1"/>
          </p:cNvSpPr>
          <p:nvPr>
            <p:ph sz="quarter" idx="14"/>
          </p:nvPr>
        </p:nvSpPr>
        <p:spPr>
          <a:xfrm>
            <a:off x="1142281" y="1228725"/>
            <a:ext cx="10667900" cy="4772025"/>
          </a:xfrm>
        </p:spPr>
        <p:txBody>
          <a:bodyPr/>
          <a:lstStyle/>
          <a:p>
            <a:endParaRPr lang="en-US" sz="2000" b="0" dirty="0"/>
          </a:p>
          <a:p>
            <a:r>
              <a:rPr lang="en-US" sz="2000" dirty="0"/>
              <a:t>Mr. McBride Example:</a:t>
            </a:r>
          </a:p>
          <a:p>
            <a:pPr marL="342900" indent="-342900">
              <a:buFont typeface="Arial" panose="020B0604020202020204" pitchFamily="34" charset="0"/>
              <a:buChar char="•"/>
            </a:pPr>
            <a:r>
              <a:rPr lang="en-US" sz="2000" b="0" dirty="0"/>
              <a:t>Executive opens the link to what he believes is a fundraising page. In doing so, he has inadvertently accessed a malicious website, that downloads and executes malware, and accidentally just granted a hacker access to his work email account.</a:t>
            </a:r>
          </a:p>
          <a:p>
            <a:endParaRPr lang="en-US" sz="2000" b="0" dirty="0"/>
          </a:p>
          <a:p>
            <a:pPr marL="412750" lvl="2" indent="-285750">
              <a:buFont typeface="Wingdings" panose="05000000000000000000" pitchFamily="2" charset="2"/>
              <a:buChar char="ü"/>
            </a:pPr>
            <a:r>
              <a:rPr lang="en-US" sz="2000" b="0" dirty="0"/>
              <a:t>The identity of Mr. McBride’s daughter, school and art teacher was identified on a recent post about a student art exhibition found on his wife’s </a:t>
            </a:r>
            <a:r>
              <a:rPr lang="en-US" sz="2000" b="1" dirty="0"/>
              <a:t>Facebook profile</a:t>
            </a:r>
            <a:r>
              <a:rPr lang="en-US" sz="2000" b="0" dirty="0"/>
              <a:t>.</a:t>
            </a:r>
          </a:p>
          <a:p>
            <a:pPr marL="412750" lvl="2" indent="-285750">
              <a:buFont typeface="Wingdings" panose="05000000000000000000" pitchFamily="2" charset="2"/>
              <a:buChar char="ü"/>
            </a:pPr>
            <a:r>
              <a:rPr lang="en-US" sz="2000" b="0" dirty="0"/>
              <a:t>The identity of Mr. McBride’s wife was determined through media reports covering the couple’s attendance at a </a:t>
            </a:r>
            <a:r>
              <a:rPr lang="en-US" sz="2000" b="1" dirty="0"/>
              <a:t>charity event</a:t>
            </a:r>
            <a:r>
              <a:rPr lang="en-US" sz="2000" b="0" dirty="0"/>
              <a:t>.</a:t>
            </a:r>
          </a:p>
          <a:p>
            <a:pPr marL="412750" lvl="2" indent="-285750">
              <a:buFont typeface="Wingdings" panose="05000000000000000000" pitchFamily="2" charset="2"/>
              <a:buChar char="ü"/>
            </a:pPr>
            <a:r>
              <a:rPr lang="en-US" sz="2000" b="0" dirty="0"/>
              <a:t>The identity of the headteacher was found on the </a:t>
            </a:r>
            <a:r>
              <a:rPr lang="en-US" sz="2000" b="1" dirty="0"/>
              <a:t>school’s website</a:t>
            </a:r>
            <a:r>
              <a:rPr lang="en-US" sz="2000" b="0" dirty="0"/>
              <a:t>.</a:t>
            </a:r>
          </a:p>
          <a:p>
            <a:endParaRPr lang="en-US" sz="2000" dirty="0"/>
          </a:p>
        </p:txBody>
      </p:sp>
    </p:spTree>
    <p:extLst>
      <p:ext uri="{BB962C8B-B14F-4D97-AF65-F5344CB8AC3E}">
        <p14:creationId xmlns:p14="http://schemas.microsoft.com/office/powerpoint/2010/main" val="413484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AAC6F-A7C0-4AA2-95C6-E38A818D4BE2}"/>
              </a:ext>
            </a:extLst>
          </p:cNvPr>
          <p:cNvSpPr>
            <a:spLocks noGrp="1"/>
          </p:cNvSpPr>
          <p:nvPr>
            <p:ph type="title"/>
          </p:nvPr>
        </p:nvSpPr>
        <p:spPr>
          <a:xfrm>
            <a:off x="609600" y="468192"/>
            <a:ext cx="11200581" cy="492443"/>
          </a:xfrm>
        </p:spPr>
        <p:txBody>
          <a:bodyPr/>
          <a:lstStyle/>
          <a:p>
            <a:pPr>
              <a:defRPr/>
            </a:pPr>
            <a:r>
              <a:rPr lang="en-US" sz="3200" dirty="0">
                <a:solidFill>
                  <a:srgbClr val="262836"/>
                </a:solidFill>
              </a:rPr>
              <a:t>Proactive Cybersecurity Tips</a:t>
            </a:r>
          </a:p>
        </p:txBody>
      </p:sp>
      <p:grpSp>
        <p:nvGrpSpPr>
          <p:cNvPr id="9" name="Group 8">
            <a:extLst>
              <a:ext uri="{FF2B5EF4-FFF2-40B4-BE49-F238E27FC236}">
                <a16:creationId xmlns:a16="http://schemas.microsoft.com/office/drawing/2014/main" id="{D9919773-6D75-4036-BD6E-9AA8F1F696EE}"/>
              </a:ext>
            </a:extLst>
          </p:cNvPr>
          <p:cNvGrpSpPr/>
          <p:nvPr/>
        </p:nvGrpSpPr>
        <p:grpSpPr>
          <a:xfrm>
            <a:off x="609600" y="1149530"/>
            <a:ext cx="10563501" cy="2107476"/>
            <a:chOff x="609600" y="1149531"/>
            <a:chExt cx="10563501" cy="1062446"/>
          </a:xfrm>
        </p:grpSpPr>
        <p:sp>
          <p:nvSpPr>
            <p:cNvPr id="2" name="Rectangle 1">
              <a:extLst>
                <a:ext uri="{FF2B5EF4-FFF2-40B4-BE49-F238E27FC236}">
                  <a16:creationId xmlns:a16="http://schemas.microsoft.com/office/drawing/2014/main" id="{FFF1524B-11B9-45B5-862A-17C51BCFAB8E}"/>
                </a:ext>
              </a:extLst>
            </p:cNvPr>
            <p:cNvSpPr/>
            <p:nvPr/>
          </p:nvSpPr>
          <p:spPr>
            <a:xfrm>
              <a:off x="609600" y="1149531"/>
              <a:ext cx="2621280" cy="1062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6" name="Rectangle 5">
              <a:extLst>
                <a:ext uri="{FF2B5EF4-FFF2-40B4-BE49-F238E27FC236}">
                  <a16:creationId xmlns:a16="http://schemas.microsoft.com/office/drawing/2014/main" id="{6EE38D66-0E73-44AC-A5E6-30C7D277ACE7}"/>
                </a:ext>
              </a:extLst>
            </p:cNvPr>
            <p:cNvSpPr/>
            <p:nvPr/>
          </p:nvSpPr>
          <p:spPr>
            <a:xfrm>
              <a:off x="3257007" y="1149531"/>
              <a:ext cx="2621280" cy="10624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7" name="Rectangle 6">
              <a:extLst>
                <a:ext uri="{FF2B5EF4-FFF2-40B4-BE49-F238E27FC236}">
                  <a16:creationId xmlns:a16="http://schemas.microsoft.com/office/drawing/2014/main" id="{2B7471FA-38D7-4978-AABA-674ABD080998}"/>
                </a:ext>
              </a:extLst>
            </p:cNvPr>
            <p:cNvSpPr/>
            <p:nvPr/>
          </p:nvSpPr>
          <p:spPr>
            <a:xfrm>
              <a:off x="5904414" y="1149531"/>
              <a:ext cx="2621280" cy="1062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8" name="Rectangle 7">
              <a:extLst>
                <a:ext uri="{FF2B5EF4-FFF2-40B4-BE49-F238E27FC236}">
                  <a16:creationId xmlns:a16="http://schemas.microsoft.com/office/drawing/2014/main" id="{CBD53103-A2B7-4C3F-B884-99D364B2439F}"/>
                </a:ext>
              </a:extLst>
            </p:cNvPr>
            <p:cNvSpPr/>
            <p:nvPr/>
          </p:nvSpPr>
          <p:spPr>
            <a:xfrm>
              <a:off x="8551821" y="1149531"/>
              <a:ext cx="2621280" cy="10624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grpSp>
      <p:sp>
        <p:nvSpPr>
          <p:cNvPr id="11" name="TextBox 10">
            <a:extLst>
              <a:ext uri="{FF2B5EF4-FFF2-40B4-BE49-F238E27FC236}">
                <a16:creationId xmlns:a16="http://schemas.microsoft.com/office/drawing/2014/main" id="{928CB811-2B20-43AE-BAC4-90C8679278E6}"/>
              </a:ext>
            </a:extLst>
          </p:cNvPr>
          <p:cNvSpPr txBox="1"/>
          <p:nvPr/>
        </p:nvSpPr>
        <p:spPr>
          <a:xfrm>
            <a:off x="609596" y="1244056"/>
            <a:ext cx="262127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Regular and robust phishing </a:t>
            </a:r>
            <a:r>
              <a:rPr kumimoji="0" lang="en-US" sz="1800" b="1"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training</a:t>
            </a:r>
            <a:r>
              <a:rPr kumimoji="0" lang="en-US" sz="1800" b="0"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 </a:t>
            </a:r>
            <a:r>
              <a:rPr kumimoji="0" lang="en-US" sz="18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for all employees</a:t>
            </a:r>
            <a:endParaRPr kumimoji="0" lang="en-US" sz="1800" b="0" i="0" u="none" strike="noStrike" kern="1200" cap="none" spc="0" normalizeH="0" baseline="0" noProof="0" dirty="0">
              <a:ln>
                <a:noFill/>
              </a:ln>
              <a:solidFill>
                <a:srgbClr val="FFFFFF"/>
              </a:solidFill>
              <a:effectLst/>
              <a:uLnTx/>
              <a:uFillTx/>
              <a:latin typeface="Helvetica Now Text"/>
              <a:ea typeface="+mn-ea"/>
              <a:cs typeface="+mn-cs"/>
            </a:endParaRPr>
          </a:p>
        </p:txBody>
      </p:sp>
      <p:sp>
        <p:nvSpPr>
          <p:cNvPr id="13" name="TextBox 12">
            <a:extLst>
              <a:ext uri="{FF2B5EF4-FFF2-40B4-BE49-F238E27FC236}">
                <a16:creationId xmlns:a16="http://schemas.microsoft.com/office/drawing/2014/main" id="{06C51E7F-79C1-4C33-8825-2503668EAFC1}"/>
              </a:ext>
            </a:extLst>
          </p:cNvPr>
          <p:cNvSpPr txBox="1"/>
          <p:nvPr/>
        </p:nvSpPr>
        <p:spPr>
          <a:xfrm>
            <a:off x="3256999" y="1237337"/>
            <a:ext cx="2621288" cy="1200329"/>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Multi-factor authentication </a:t>
            </a:r>
            <a:r>
              <a:rPr kumimoji="0" lang="en-US" sz="1800" b="0" i="0" u="none" strike="noStrike" kern="1200" cap="none" spc="0" normalizeH="0" baseline="0" noProof="0" dirty="0">
                <a:ln>
                  <a:noFill/>
                </a:ln>
                <a:solidFill>
                  <a:srgbClr val="333333"/>
                </a:solidFill>
                <a:effectLst/>
                <a:uLnTx/>
                <a:uFillTx/>
                <a:latin typeface="Helvetica Now Text" panose="020B0504030202020204" pitchFamily="34" charset="0"/>
                <a:ea typeface="+mn-ea"/>
                <a:cs typeface="+mn-cs"/>
              </a:rPr>
              <a:t>for access into any system</a:t>
            </a:r>
          </a:p>
        </p:txBody>
      </p:sp>
      <p:sp>
        <p:nvSpPr>
          <p:cNvPr id="15" name="TextBox 14">
            <a:extLst>
              <a:ext uri="{FF2B5EF4-FFF2-40B4-BE49-F238E27FC236}">
                <a16:creationId xmlns:a16="http://schemas.microsoft.com/office/drawing/2014/main" id="{465AF044-CA68-4CB3-BB11-782DC143FFAC}"/>
              </a:ext>
            </a:extLst>
          </p:cNvPr>
          <p:cNvSpPr txBox="1"/>
          <p:nvPr/>
        </p:nvSpPr>
        <p:spPr>
          <a:xfrm>
            <a:off x="5930537" y="1237336"/>
            <a:ext cx="2621280" cy="1754326"/>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Ensure systems have off-line/cloud </a:t>
            </a:r>
            <a:r>
              <a:rPr kumimoji="0" lang="en-US" sz="1800" b="1"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backups</a:t>
            </a:r>
            <a:r>
              <a:rPr kumimoji="0" lang="en-US" sz="18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--if on-site backups are encrypted, you still have backups to use</a:t>
            </a:r>
          </a:p>
        </p:txBody>
      </p:sp>
      <p:sp>
        <p:nvSpPr>
          <p:cNvPr id="17" name="TextBox 16">
            <a:extLst>
              <a:ext uri="{FF2B5EF4-FFF2-40B4-BE49-F238E27FC236}">
                <a16:creationId xmlns:a16="http://schemas.microsoft.com/office/drawing/2014/main" id="{E0B0D9DF-A756-48FE-85D2-9142FFA0A750}"/>
              </a:ext>
            </a:extLst>
          </p:cNvPr>
          <p:cNvSpPr txBox="1"/>
          <p:nvPr/>
        </p:nvSpPr>
        <p:spPr>
          <a:xfrm>
            <a:off x="8569231" y="1234712"/>
            <a:ext cx="2595162" cy="1477328"/>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Helvetica Now Text" panose="020B0504030202020204" pitchFamily="34" charset="0"/>
                <a:ea typeface="+mn-ea"/>
                <a:cs typeface="+mn-cs"/>
              </a:rPr>
              <a:t>Install network monitoring and response tool: </a:t>
            </a:r>
            <a:r>
              <a:rPr kumimoji="0" lang="en-US" sz="1800" b="1" i="0" u="none" strike="noStrike" kern="1200" cap="none" spc="0" normalizeH="0" baseline="0" noProof="0" dirty="0">
                <a:ln>
                  <a:noFill/>
                </a:ln>
                <a:solidFill>
                  <a:srgbClr val="333333"/>
                </a:solidFill>
                <a:effectLst/>
                <a:uLnTx/>
                <a:uFillTx/>
                <a:latin typeface="Helvetica Now Text" panose="020B0504030202020204" pitchFamily="34" charset="0"/>
                <a:ea typeface="+mn-ea"/>
                <a:cs typeface="+mn-cs"/>
              </a:rPr>
              <a:t>Endpoint Detection and Response </a:t>
            </a:r>
            <a:r>
              <a:rPr kumimoji="0" lang="en-US" sz="1800" b="0"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a:t>
            </a:r>
            <a:r>
              <a:rPr kumimoji="0" lang="en-US" sz="1800" b="1"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EDR</a:t>
            </a:r>
            <a:r>
              <a:rPr kumimoji="0" lang="en-US" sz="1800" b="0"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a:t>
            </a:r>
          </a:p>
        </p:txBody>
      </p:sp>
      <p:grpSp>
        <p:nvGrpSpPr>
          <p:cNvPr id="31" name="Group 30">
            <a:extLst>
              <a:ext uri="{FF2B5EF4-FFF2-40B4-BE49-F238E27FC236}">
                <a16:creationId xmlns:a16="http://schemas.microsoft.com/office/drawing/2014/main" id="{E5087565-A61E-408D-AA57-851785D06A05}"/>
              </a:ext>
            </a:extLst>
          </p:cNvPr>
          <p:cNvGrpSpPr/>
          <p:nvPr/>
        </p:nvGrpSpPr>
        <p:grpSpPr>
          <a:xfrm>
            <a:off x="609596" y="3283787"/>
            <a:ext cx="10567867" cy="2279471"/>
            <a:chOff x="609596" y="3283787"/>
            <a:chExt cx="10567867" cy="2279471"/>
          </a:xfrm>
        </p:grpSpPr>
        <p:grpSp>
          <p:nvGrpSpPr>
            <p:cNvPr id="16" name="Group 15">
              <a:extLst>
                <a:ext uri="{FF2B5EF4-FFF2-40B4-BE49-F238E27FC236}">
                  <a16:creationId xmlns:a16="http://schemas.microsoft.com/office/drawing/2014/main" id="{9D47D0BC-3A11-4849-9B17-6F45EAD646C2}"/>
                </a:ext>
              </a:extLst>
            </p:cNvPr>
            <p:cNvGrpSpPr/>
            <p:nvPr/>
          </p:nvGrpSpPr>
          <p:grpSpPr>
            <a:xfrm>
              <a:off x="613954" y="3283787"/>
              <a:ext cx="10563509" cy="2279471"/>
              <a:chOff x="609600" y="1149531"/>
              <a:chExt cx="10563509" cy="1062446"/>
            </a:xfrm>
          </p:grpSpPr>
          <p:sp>
            <p:nvSpPr>
              <p:cNvPr id="18" name="Rectangle 17">
                <a:extLst>
                  <a:ext uri="{FF2B5EF4-FFF2-40B4-BE49-F238E27FC236}">
                    <a16:creationId xmlns:a16="http://schemas.microsoft.com/office/drawing/2014/main" id="{14E6503C-9602-4476-B2DC-19D7F7FD9E51}"/>
                  </a:ext>
                </a:extLst>
              </p:cNvPr>
              <p:cNvSpPr/>
              <p:nvPr/>
            </p:nvSpPr>
            <p:spPr>
              <a:xfrm>
                <a:off x="609600" y="1149531"/>
                <a:ext cx="2621280" cy="10624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19" name="Rectangle 18">
                <a:extLst>
                  <a:ext uri="{FF2B5EF4-FFF2-40B4-BE49-F238E27FC236}">
                    <a16:creationId xmlns:a16="http://schemas.microsoft.com/office/drawing/2014/main" id="{D3F0F2BF-466A-46F2-9DFB-15C5A693847C}"/>
                  </a:ext>
                </a:extLst>
              </p:cNvPr>
              <p:cNvSpPr/>
              <p:nvPr/>
            </p:nvSpPr>
            <p:spPr>
              <a:xfrm>
                <a:off x="3257007" y="1149531"/>
                <a:ext cx="2621280" cy="1062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20" name="Rectangle 19">
                <a:extLst>
                  <a:ext uri="{FF2B5EF4-FFF2-40B4-BE49-F238E27FC236}">
                    <a16:creationId xmlns:a16="http://schemas.microsoft.com/office/drawing/2014/main" id="{30DB3E10-9D05-4645-BEBB-FB8BFDAB331A}"/>
                  </a:ext>
                </a:extLst>
              </p:cNvPr>
              <p:cNvSpPr/>
              <p:nvPr/>
            </p:nvSpPr>
            <p:spPr>
              <a:xfrm>
                <a:off x="8551829" y="1149531"/>
                <a:ext cx="2621280" cy="1062446"/>
              </a:xfrm>
              <a:prstGeom prst="rect">
                <a:avLst/>
              </a:prstGeom>
              <a:solidFill>
                <a:srgbClr val="26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grpSp>
        <p:sp>
          <p:nvSpPr>
            <p:cNvPr id="22" name="TextBox 21">
              <a:extLst>
                <a:ext uri="{FF2B5EF4-FFF2-40B4-BE49-F238E27FC236}">
                  <a16:creationId xmlns:a16="http://schemas.microsoft.com/office/drawing/2014/main" id="{5B9C475E-197B-47CF-81F3-09E7A6C3D438}"/>
                </a:ext>
              </a:extLst>
            </p:cNvPr>
            <p:cNvSpPr txBox="1"/>
            <p:nvPr/>
          </p:nvSpPr>
          <p:spPr>
            <a:xfrm>
              <a:off x="609596" y="3374567"/>
              <a:ext cx="2625638" cy="923330"/>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Helvetica Now Text" panose="020B0504030202020204" pitchFamily="34" charset="0"/>
                  <a:ea typeface="+mn-ea"/>
                  <a:cs typeface="+mn-cs"/>
                </a:rPr>
                <a:t>Implement and practice your </a:t>
              </a:r>
              <a:r>
                <a:rPr kumimoji="0" lang="en-US" sz="1800" b="1"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Incident Response Plan</a:t>
              </a:r>
            </a:p>
          </p:txBody>
        </p:sp>
        <p:sp>
          <p:nvSpPr>
            <p:cNvPr id="23" name="TextBox 22">
              <a:extLst>
                <a:ext uri="{FF2B5EF4-FFF2-40B4-BE49-F238E27FC236}">
                  <a16:creationId xmlns:a16="http://schemas.microsoft.com/office/drawing/2014/main" id="{1170BEF4-D16B-40BC-96AD-E2F05CD3C35A}"/>
                </a:ext>
              </a:extLst>
            </p:cNvPr>
            <p:cNvSpPr txBox="1"/>
            <p:nvPr/>
          </p:nvSpPr>
          <p:spPr>
            <a:xfrm>
              <a:off x="3265715" y="3357151"/>
              <a:ext cx="2621279" cy="1200329"/>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Have trusted partners chosen and on stand-by; legal, forensics, insurance broker</a:t>
              </a:r>
            </a:p>
          </p:txBody>
        </p:sp>
        <p:sp>
          <p:nvSpPr>
            <p:cNvPr id="25" name="TextBox 24">
              <a:extLst>
                <a:ext uri="{FF2B5EF4-FFF2-40B4-BE49-F238E27FC236}">
                  <a16:creationId xmlns:a16="http://schemas.microsoft.com/office/drawing/2014/main" id="{042F052F-2CAA-4A30-8F2B-5BA487EEC875}"/>
                </a:ext>
              </a:extLst>
            </p:cNvPr>
            <p:cNvSpPr txBox="1"/>
            <p:nvPr/>
          </p:nvSpPr>
          <p:spPr>
            <a:xfrm>
              <a:off x="8656320" y="3357145"/>
              <a:ext cx="2508072" cy="2123658"/>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Tx/>
                <a:buNone/>
                <a:tabLst/>
                <a:defRPr/>
              </a:pPr>
              <a:r>
                <a:rPr kumimoji="0" lang="en-US" sz="2200" b="1" i="0" u="none" strike="noStrike" kern="1200" cap="none" spc="0" normalizeH="0" baseline="0" noProof="0" dirty="0">
                  <a:ln>
                    <a:noFill/>
                  </a:ln>
                  <a:solidFill>
                    <a:srgbClr val="EB0017"/>
                  </a:solidFill>
                  <a:effectLst/>
                  <a:uLnTx/>
                  <a:uFillTx/>
                  <a:latin typeface="Helvetica Now Text" panose="020B0504030202020204" pitchFamily="34" charset="0"/>
                  <a:ea typeface="+mn-ea"/>
                  <a:cs typeface="+mn-cs"/>
                </a:rPr>
                <a:t>If hit with ransomware:  disconnect all machines from the network but not power off</a:t>
              </a:r>
            </a:p>
          </p:txBody>
        </p:sp>
      </p:grpSp>
      <p:sp>
        <p:nvSpPr>
          <p:cNvPr id="35" name="Rectangle 34">
            <a:extLst>
              <a:ext uri="{FF2B5EF4-FFF2-40B4-BE49-F238E27FC236}">
                <a16:creationId xmlns:a16="http://schemas.microsoft.com/office/drawing/2014/main" id="{92C14DF8-7E52-449A-A7E5-79F622162604}"/>
              </a:ext>
            </a:extLst>
          </p:cNvPr>
          <p:cNvSpPr/>
          <p:nvPr/>
        </p:nvSpPr>
        <p:spPr>
          <a:xfrm>
            <a:off x="5913122" y="3283133"/>
            <a:ext cx="2621280" cy="2279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pic>
        <p:nvPicPr>
          <p:cNvPr id="36" name="Picture 35">
            <a:extLst>
              <a:ext uri="{FF2B5EF4-FFF2-40B4-BE49-F238E27FC236}">
                <a16:creationId xmlns:a16="http://schemas.microsoft.com/office/drawing/2014/main" id="{9B17780A-13DA-4B15-800F-F0A1BFD5FE45}"/>
              </a:ext>
            </a:extLst>
          </p:cNvPr>
          <p:cNvPicPr>
            <a:picLocks noChangeAspect="1"/>
          </p:cNvPicPr>
          <p:nvPr/>
        </p:nvPicPr>
        <p:blipFill>
          <a:blip r:embed="rId3">
            <a:duotone>
              <a:schemeClr val="bg2">
                <a:shade val="45000"/>
                <a:satMod val="135000"/>
              </a:schemeClr>
              <a:prstClr val="white"/>
            </a:duotone>
          </a:blip>
          <a:srcRect/>
          <a:stretch/>
        </p:blipFill>
        <p:spPr>
          <a:xfrm>
            <a:off x="6326777" y="3425259"/>
            <a:ext cx="1828800" cy="1828800"/>
          </a:xfrm>
          <a:prstGeom prst="rect">
            <a:avLst/>
          </a:prstGeom>
        </p:spPr>
      </p:pic>
      <p:sp>
        <p:nvSpPr>
          <p:cNvPr id="38" name="Footer Placeholder 3">
            <a:extLst>
              <a:ext uri="{FF2B5EF4-FFF2-40B4-BE49-F238E27FC236}">
                <a16:creationId xmlns:a16="http://schemas.microsoft.com/office/drawing/2014/main" id="{208DBD12-3F80-4FEB-8D25-21B030F22368}"/>
              </a:ext>
            </a:extLst>
          </p:cNvPr>
          <p:cNvSpPr>
            <a:spLocks noGrp="1"/>
          </p:cNvSpPr>
          <p:nvPr>
            <p:ph type="ftr" sz="quarter" idx="3"/>
          </p:nvPr>
        </p:nvSpPr>
        <p:spPr>
          <a:xfrm>
            <a:off x="6694854" y="6389808"/>
            <a:ext cx="5038972" cy="365125"/>
          </a:xfrm>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Aon’s Cyber Solutions Proprietary &amp; Confidential	</a:t>
            </a:r>
            <a:fld id="{F92449FD-C383-4990-A483-87C2961A41BF}" type="slidenum">
              <a:rPr kumimoji="0" lang="en-GB" sz="8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Tree>
    <p:extLst>
      <p:ext uri="{BB962C8B-B14F-4D97-AF65-F5344CB8AC3E}">
        <p14:creationId xmlns:p14="http://schemas.microsoft.com/office/powerpoint/2010/main" val="295983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A391CC74-2775-4C80-AC0E-A51AC6A52C05}"/>
              </a:ext>
            </a:extLst>
          </p:cNvPr>
          <p:cNvSpPr>
            <a:spLocks noGrp="1"/>
          </p:cNvSpPr>
          <p:nvPr>
            <p:ph type="subTitle" idx="13"/>
          </p:nvPr>
        </p:nvSpPr>
        <p:spPr>
          <a:xfrm>
            <a:off x="1123554" y="987534"/>
            <a:ext cx="10686256" cy="307777"/>
          </a:xfrm>
        </p:spPr>
        <p:txBody>
          <a:bodyPr/>
          <a:lstStyle/>
          <a:p>
            <a:r>
              <a:rPr lang="en-US" dirty="0"/>
              <a:t>Cyber Insurance Marketplace </a:t>
            </a:r>
            <a:r>
              <a:rPr lang="en-US" b="1" i="1" dirty="0"/>
              <a:t>Minimum</a:t>
            </a:r>
            <a:r>
              <a:rPr lang="en-US" dirty="0"/>
              <a:t> Expectations</a:t>
            </a:r>
          </a:p>
        </p:txBody>
      </p:sp>
      <p:sp>
        <p:nvSpPr>
          <p:cNvPr id="3" name="Footer Placeholder 2">
            <a:extLst>
              <a:ext uri="{FF2B5EF4-FFF2-40B4-BE49-F238E27FC236}">
                <a16:creationId xmlns:a16="http://schemas.microsoft.com/office/drawing/2014/main" id="{DFC045B0-B41E-4317-8058-7D74B4B2DBCA}"/>
              </a:ext>
            </a:extLst>
          </p:cNvPr>
          <p:cNvSpPr>
            <a:spLocks noGrp="1"/>
          </p:cNvSpPr>
          <p:nvPr>
            <p:ph type="ftr" sz="quarter" idx="3"/>
          </p:nvPr>
        </p:nvSpPr>
        <p:spPr/>
        <p:txBody>
          <a:bodyPr/>
          <a:lstStyle/>
          <a:p>
            <a:pPr>
              <a:defRPr/>
            </a:pPr>
            <a:r>
              <a:rPr lang="en-GB">
                <a:solidFill>
                  <a:srgbClr val="000000"/>
                </a:solidFill>
              </a:rPr>
              <a:t>Aon’s Cyber Solutions Proprietary &amp; Confidential</a:t>
            </a:r>
            <a:endParaRPr lang="en-GB" dirty="0">
              <a:solidFill>
                <a:srgbClr val="000000"/>
              </a:solidFill>
            </a:endParaRPr>
          </a:p>
        </p:txBody>
      </p:sp>
      <p:sp>
        <p:nvSpPr>
          <p:cNvPr id="7" name="Title 6">
            <a:extLst>
              <a:ext uri="{FF2B5EF4-FFF2-40B4-BE49-F238E27FC236}">
                <a16:creationId xmlns:a16="http://schemas.microsoft.com/office/drawing/2014/main" id="{EA27027B-50CE-4995-B40A-334A0013FFBD}"/>
              </a:ext>
            </a:extLst>
          </p:cNvPr>
          <p:cNvSpPr>
            <a:spLocks noGrp="1"/>
          </p:cNvSpPr>
          <p:nvPr>
            <p:ph type="title"/>
          </p:nvPr>
        </p:nvSpPr>
        <p:spPr>
          <a:xfrm>
            <a:off x="1123554" y="468192"/>
            <a:ext cx="10686256" cy="461665"/>
          </a:xfrm>
        </p:spPr>
        <p:txBody>
          <a:bodyPr/>
          <a:lstStyle/>
          <a:p>
            <a:r>
              <a:rPr lang="en-US" sz="3000" dirty="0"/>
              <a:t>Cyber Key Controls</a:t>
            </a:r>
          </a:p>
        </p:txBody>
      </p:sp>
      <p:pic>
        <p:nvPicPr>
          <p:cNvPr id="26" name="Graphic 25" descr="Eye Scan with solid fill">
            <a:extLst>
              <a:ext uri="{FF2B5EF4-FFF2-40B4-BE49-F238E27FC236}">
                <a16:creationId xmlns:a16="http://schemas.microsoft.com/office/drawing/2014/main" id="{04FFF442-FA8E-4560-AF1D-D94896185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554" y="1498222"/>
            <a:ext cx="1572492" cy="1572492"/>
          </a:xfrm>
          <a:prstGeom prst="rect">
            <a:avLst/>
          </a:prstGeom>
        </p:spPr>
      </p:pic>
      <p:pic>
        <p:nvPicPr>
          <p:cNvPr id="27" name="Graphic 26" descr="Teacher with solid fill">
            <a:extLst>
              <a:ext uri="{FF2B5EF4-FFF2-40B4-BE49-F238E27FC236}">
                <a16:creationId xmlns:a16="http://schemas.microsoft.com/office/drawing/2014/main" id="{879CAA67-5078-4688-B4BB-0526DDBB02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84405" y="1498222"/>
            <a:ext cx="1572492" cy="1572492"/>
          </a:xfrm>
          <a:prstGeom prst="rect">
            <a:avLst/>
          </a:prstGeom>
        </p:spPr>
      </p:pic>
      <p:pic>
        <p:nvPicPr>
          <p:cNvPr id="28" name="Graphic 27" descr="Adhesive Bandage with solid fill">
            <a:extLst>
              <a:ext uri="{FF2B5EF4-FFF2-40B4-BE49-F238E27FC236}">
                <a16:creationId xmlns:a16="http://schemas.microsoft.com/office/drawing/2014/main" id="{D19A7D39-80DD-48CB-8A55-6C8C813ED9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62923" y="1487707"/>
            <a:ext cx="1572492" cy="1572492"/>
          </a:xfrm>
          <a:prstGeom prst="rect">
            <a:avLst/>
          </a:prstGeom>
        </p:spPr>
      </p:pic>
      <p:pic>
        <p:nvPicPr>
          <p:cNvPr id="29" name="Graphic 28" descr="Checklist with solid fill">
            <a:extLst>
              <a:ext uri="{FF2B5EF4-FFF2-40B4-BE49-F238E27FC236}">
                <a16:creationId xmlns:a16="http://schemas.microsoft.com/office/drawing/2014/main" id="{F661D9BC-38DE-4FD2-BFB2-CB76D9C3C2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8880" y="3849799"/>
            <a:ext cx="1572492" cy="1572492"/>
          </a:xfrm>
          <a:prstGeom prst="rect">
            <a:avLst/>
          </a:prstGeom>
        </p:spPr>
      </p:pic>
      <p:pic>
        <p:nvPicPr>
          <p:cNvPr id="30" name="Graphic 29" descr="Key with solid fill">
            <a:extLst>
              <a:ext uri="{FF2B5EF4-FFF2-40B4-BE49-F238E27FC236}">
                <a16:creationId xmlns:a16="http://schemas.microsoft.com/office/drawing/2014/main" id="{E1AE915B-73EB-44F5-92C5-2ED598CE63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9800" y="3745189"/>
            <a:ext cx="1572492" cy="1572492"/>
          </a:xfrm>
          <a:prstGeom prst="rect">
            <a:avLst/>
          </a:prstGeom>
        </p:spPr>
      </p:pic>
      <p:pic>
        <p:nvPicPr>
          <p:cNvPr id="34" name="Graphic 33" descr="Internet with solid fill">
            <a:extLst>
              <a:ext uri="{FF2B5EF4-FFF2-40B4-BE49-F238E27FC236}">
                <a16:creationId xmlns:a16="http://schemas.microsoft.com/office/drawing/2014/main" id="{26213359-8269-4B9D-AB01-7BCA7AE40E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03979" y="1523053"/>
            <a:ext cx="1572492" cy="1572492"/>
          </a:xfrm>
          <a:prstGeom prst="rect">
            <a:avLst/>
          </a:prstGeom>
        </p:spPr>
      </p:pic>
      <p:pic>
        <p:nvPicPr>
          <p:cNvPr id="35" name="Graphic 34" descr="Full Brick Wall with solid fill">
            <a:extLst>
              <a:ext uri="{FF2B5EF4-FFF2-40B4-BE49-F238E27FC236}">
                <a16:creationId xmlns:a16="http://schemas.microsoft.com/office/drawing/2014/main" id="{E5C4815C-1556-48E9-BDD7-1038E034F99A}"/>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408873" y="3745189"/>
            <a:ext cx="1572492" cy="1572492"/>
          </a:xfrm>
          <a:prstGeom prst="rect">
            <a:avLst/>
          </a:prstGeom>
        </p:spPr>
      </p:pic>
      <p:pic>
        <p:nvPicPr>
          <p:cNvPr id="36" name="Graphic 35" descr="Cloud Computing outline">
            <a:extLst>
              <a:ext uri="{FF2B5EF4-FFF2-40B4-BE49-F238E27FC236}">
                <a16:creationId xmlns:a16="http://schemas.microsoft.com/office/drawing/2014/main" id="{2FBC64E4-1154-4290-BA38-514C0D6F8C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37778" y="3745189"/>
            <a:ext cx="1572492" cy="1572492"/>
          </a:xfrm>
          <a:prstGeom prst="rect">
            <a:avLst/>
          </a:prstGeom>
        </p:spPr>
      </p:pic>
      <p:pic>
        <p:nvPicPr>
          <p:cNvPr id="37" name="Graphic 36" descr="Filter with solid fill">
            <a:extLst>
              <a:ext uri="{FF2B5EF4-FFF2-40B4-BE49-F238E27FC236}">
                <a16:creationId xmlns:a16="http://schemas.microsoft.com/office/drawing/2014/main" id="{4201DA13-FCE3-4149-9600-7AF8A925B0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4192" y="1487707"/>
            <a:ext cx="1572492" cy="1572492"/>
          </a:xfrm>
          <a:prstGeom prst="rect">
            <a:avLst/>
          </a:prstGeom>
        </p:spPr>
      </p:pic>
      <p:sp>
        <p:nvSpPr>
          <p:cNvPr id="38" name="Rectangle 37">
            <a:extLst>
              <a:ext uri="{FF2B5EF4-FFF2-40B4-BE49-F238E27FC236}">
                <a16:creationId xmlns:a16="http://schemas.microsoft.com/office/drawing/2014/main" id="{1629FC03-2A0A-4847-A5F2-15CB5BE33E9D}"/>
              </a:ext>
            </a:extLst>
          </p:cNvPr>
          <p:cNvSpPr/>
          <p:nvPr/>
        </p:nvSpPr>
        <p:spPr>
          <a:xfrm>
            <a:off x="1115336" y="3175084"/>
            <a:ext cx="1580710"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Token Based Multi-factor Authentication (MFA)</a:t>
            </a:r>
          </a:p>
        </p:txBody>
      </p:sp>
      <p:sp>
        <p:nvSpPr>
          <p:cNvPr id="39" name="Rectangle 38">
            <a:extLst>
              <a:ext uri="{FF2B5EF4-FFF2-40B4-BE49-F238E27FC236}">
                <a16:creationId xmlns:a16="http://schemas.microsoft.com/office/drawing/2014/main" id="{31DF0585-BCE6-4A15-9A90-783C100CA6BA}"/>
              </a:ext>
            </a:extLst>
          </p:cNvPr>
          <p:cNvSpPr/>
          <p:nvPr/>
        </p:nvSpPr>
        <p:spPr>
          <a:xfrm>
            <a:off x="3262923" y="3226274"/>
            <a:ext cx="1491827"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Vulnerability Scanning &amp; Patch Management</a:t>
            </a:r>
          </a:p>
        </p:txBody>
      </p:sp>
      <p:sp>
        <p:nvSpPr>
          <p:cNvPr id="40" name="Rectangle 39">
            <a:extLst>
              <a:ext uri="{FF2B5EF4-FFF2-40B4-BE49-F238E27FC236}">
                <a16:creationId xmlns:a16="http://schemas.microsoft.com/office/drawing/2014/main" id="{55009E96-C169-4CD5-B13C-58F0D285DDBE}"/>
              </a:ext>
            </a:extLst>
          </p:cNvPr>
          <p:cNvSpPr/>
          <p:nvPr/>
        </p:nvSpPr>
        <p:spPr>
          <a:xfrm>
            <a:off x="5544312" y="3166455"/>
            <a:ext cx="1491827"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Endpoint Protection &amp; Response (EDR)</a:t>
            </a:r>
          </a:p>
        </p:txBody>
      </p:sp>
      <p:sp>
        <p:nvSpPr>
          <p:cNvPr id="41" name="Rectangle 40">
            <a:extLst>
              <a:ext uri="{FF2B5EF4-FFF2-40B4-BE49-F238E27FC236}">
                <a16:creationId xmlns:a16="http://schemas.microsoft.com/office/drawing/2014/main" id="{3AD03781-6519-448A-B3B2-E6CBBF789750}"/>
              </a:ext>
            </a:extLst>
          </p:cNvPr>
          <p:cNvSpPr/>
          <p:nvPr/>
        </p:nvSpPr>
        <p:spPr>
          <a:xfrm>
            <a:off x="7743352" y="3095545"/>
            <a:ext cx="1491827"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E-mail Filtering &amp; Security (DMARC/DKIM)</a:t>
            </a:r>
          </a:p>
        </p:txBody>
      </p:sp>
      <p:sp>
        <p:nvSpPr>
          <p:cNvPr id="42" name="Rectangle 41">
            <a:extLst>
              <a:ext uri="{FF2B5EF4-FFF2-40B4-BE49-F238E27FC236}">
                <a16:creationId xmlns:a16="http://schemas.microsoft.com/office/drawing/2014/main" id="{A46163DE-44F2-4CF8-9C80-D1EB6BA3FE5C}"/>
              </a:ext>
            </a:extLst>
          </p:cNvPr>
          <p:cNvSpPr/>
          <p:nvPr/>
        </p:nvSpPr>
        <p:spPr>
          <a:xfrm>
            <a:off x="9884405" y="3070714"/>
            <a:ext cx="1687034"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Social Engineering Exercises &amp; Awareness Training</a:t>
            </a:r>
          </a:p>
        </p:txBody>
      </p:sp>
      <p:sp>
        <p:nvSpPr>
          <p:cNvPr id="43" name="Rectangle 42">
            <a:extLst>
              <a:ext uri="{FF2B5EF4-FFF2-40B4-BE49-F238E27FC236}">
                <a16:creationId xmlns:a16="http://schemas.microsoft.com/office/drawing/2014/main" id="{6AA73F69-811A-49F7-A95E-02A0B93BCCD1}"/>
              </a:ext>
            </a:extLst>
          </p:cNvPr>
          <p:cNvSpPr/>
          <p:nvPr/>
        </p:nvSpPr>
        <p:spPr>
          <a:xfrm>
            <a:off x="1820749" y="5481867"/>
            <a:ext cx="1750594"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Identity, Access, and Privileged Access Management</a:t>
            </a:r>
          </a:p>
        </p:txBody>
      </p:sp>
      <p:sp>
        <p:nvSpPr>
          <p:cNvPr id="44" name="Rectangle 43">
            <a:extLst>
              <a:ext uri="{FF2B5EF4-FFF2-40B4-BE49-F238E27FC236}">
                <a16:creationId xmlns:a16="http://schemas.microsoft.com/office/drawing/2014/main" id="{69E9C709-EFE7-493D-B5DC-F5914C99C027}"/>
              </a:ext>
            </a:extLst>
          </p:cNvPr>
          <p:cNvSpPr/>
          <p:nvPr/>
        </p:nvSpPr>
        <p:spPr>
          <a:xfrm>
            <a:off x="4390855" y="5560850"/>
            <a:ext cx="1608527"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Network Segmentation: Secure RDP, VPN, OT/IT</a:t>
            </a:r>
          </a:p>
        </p:txBody>
      </p:sp>
      <p:sp>
        <p:nvSpPr>
          <p:cNvPr id="45" name="Rectangle 44">
            <a:extLst>
              <a:ext uri="{FF2B5EF4-FFF2-40B4-BE49-F238E27FC236}">
                <a16:creationId xmlns:a16="http://schemas.microsoft.com/office/drawing/2014/main" id="{7CE67402-A3D7-42BA-B808-1B9EADF2BB1B}"/>
              </a:ext>
            </a:extLst>
          </p:cNvPr>
          <p:cNvSpPr/>
          <p:nvPr/>
        </p:nvSpPr>
        <p:spPr>
          <a:xfrm>
            <a:off x="6878111" y="5478679"/>
            <a:ext cx="1491827"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Disaster Recovery Testing, BCP, &amp; Backups</a:t>
            </a:r>
          </a:p>
        </p:txBody>
      </p:sp>
      <p:sp>
        <p:nvSpPr>
          <p:cNvPr id="46" name="Rectangle 45">
            <a:extLst>
              <a:ext uri="{FF2B5EF4-FFF2-40B4-BE49-F238E27FC236}">
                <a16:creationId xmlns:a16="http://schemas.microsoft.com/office/drawing/2014/main" id="{AB3E9F4E-5571-4955-9A24-52C817F6D822}"/>
              </a:ext>
            </a:extLst>
          </p:cNvPr>
          <p:cNvSpPr/>
          <p:nvPr/>
        </p:nvSpPr>
        <p:spPr>
          <a:xfrm>
            <a:off x="8881609" y="5560850"/>
            <a:ext cx="1687034"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dirty="0">
                <a:solidFill>
                  <a:srgbClr val="000000"/>
                </a:solidFill>
                <a:latin typeface="Helvetica Now Text" panose="020B0504030202020204" pitchFamily="34" charset="0"/>
              </a:rPr>
              <a:t>Incident Response Plan (Written &amp; Tested)</a:t>
            </a:r>
          </a:p>
        </p:txBody>
      </p:sp>
    </p:spTree>
    <p:extLst>
      <p:ext uri="{BB962C8B-B14F-4D97-AF65-F5344CB8AC3E}">
        <p14:creationId xmlns:p14="http://schemas.microsoft.com/office/powerpoint/2010/main" val="396809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214C628-9CFC-9548-86B4-8C9F6F34559D}"/>
              </a:ext>
            </a:extLst>
          </p:cNvPr>
          <p:cNvSpPr>
            <a:spLocks noGrp="1"/>
          </p:cNvSpPr>
          <p:nvPr>
            <p:ph type="title"/>
          </p:nvPr>
        </p:nvSpPr>
        <p:spPr>
          <a:xfrm>
            <a:off x="1126626" y="581891"/>
            <a:ext cx="6015297" cy="5124480"/>
          </a:xfrm>
        </p:spPr>
        <p:txBody>
          <a:bodyPr/>
          <a:lstStyle/>
          <a:p>
            <a:r>
              <a:rPr lang="en-GB" dirty="0"/>
              <a:t>Thank You</a:t>
            </a:r>
            <a:br>
              <a:rPr lang="en-GB" dirty="0"/>
            </a:br>
            <a:br>
              <a:rPr lang="en-GB" dirty="0"/>
            </a:br>
            <a:r>
              <a:rPr lang="en-GB" sz="1800" dirty="0"/>
              <a:t>Heather Hughes</a:t>
            </a:r>
            <a:br>
              <a:rPr lang="en-GB" sz="1800" dirty="0"/>
            </a:br>
            <a:r>
              <a:rPr lang="en-GB" sz="1800" b="0" dirty="0"/>
              <a:t>Vice President, Cyber Solutions</a:t>
            </a:r>
            <a:br>
              <a:rPr lang="en-GB" sz="1800" b="0" dirty="0"/>
            </a:br>
            <a:r>
              <a:rPr lang="en-GB" sz="1800" b="0" dirty="0"/>
              <a:t>Stroz Friedberg, an Aon Company</a:t>
            </a:r>
            <a:br>
              <a:rPr lang="en-GB" sz="1800" b="0" dirty="0"/>
            </a:br>
            <a:r>
              <a:rPr lang="en-GB" sz="1800" b="0" dirty="0"/>
              <a:t>832-480-3266</a:t>
            </a:r>
            <a:br>
              <a:rPr lang="en-GB" sz="1800" b="0" dirty="0"/>
            </a:br>
            <a:r>
              <a:rPr lang="en-GB" sz="1800" b="0" dirty="0"/>
              <a:t>Heather.L.Hughes@aon.com</a:t>
            </a:r>
            <a:br>
              <a:rPr lang="en-GB" sz="1800" b="0" dirty="0"/>
            </a:br>
            <a:br>
              <a:rPr lang="en-GB" sz="1800" dirty="0"/>
            </a:br>
            <a:br>
              <a:rPr lang="en-GB" dirty="0"/>
            </a:br>
            <a:br>
              <a:rPr lang="en-GB" dirty="0"/>
            </a:br>
            <a:endParaRPr lang="en-GB" dirty="0"/>
          </a:p>
        </p:txBody>
      </p:sp>
      <p:sp>
        <p:nvSpPr>
          <p:cNvPr id="3" name="Rectangle 2">
            <a:extLst>
              <a:ext uri="{FF2B5EF4-FFF2-40B4-BE49-F238E27FC236}">
                <a16:creationId xmlns:a16="http://schemas.microsoft.com/office/drawing/2014/main" id="{D01B1DC2-07B3-4BDE-A1C1-82727F2BD3E1}"/>
              </a:ext>
            </a:extLst>
          </p:cNvPr>
          <p:cNvSpPr/>
          <p:nvPr/>
        </p:nvSpPr>
        <p:spPr>
          <a:xfrm>
            <a:off x="857251" y="3609976"/>
            <a:ext cx="6363790" cy="2462213"/>
          </a:xfrm>
          <a:prstGeom prst="rect">
            <a:avLst/>
          </a:prstGeom>
        </p:spPr>
        <p:txBody>
          <a:bodyPr wrap="square">
            <a:spAutoFit/>
          </a:bodyPr>
          <a:lstStyle/>
          <a:p>
            <a:pPr defTabSz="914355"/>
            <a:r>
              <a:rPr lang="en-US" sz="1400" b="1" dirty="0">
                <a:solidFill>
                  <a:srgbClr val="FFFFFF"/>
                </a:solidFill>
                <a:latin typeface="Helvetica Now"/>
              </a:rPr>
              <a:t>About Aon Cyber Solutions:</a:t>
            </a:r>
          </a:p>
          <a:p>
            <a:pPr defTabSz="914355"/>
            <a:r>
              <a:rPr lang="en-US" sz="1400" dirty="0">
                <a:solidFill>
                  <a:srgbClr val="FFFFFF"/>
                </a:solidFill>
                <a:latin typeface="Helvetica Now"/>
              </a:rPr>
              <a:t>Our Cybersecurity experts help clients solve complex challenges prevalent in today’s digital, connected and regulated world. </a:t>
            </a:r>
          </a:p>
          <a:p>
            <a:pPr defTabSz="914355"/>
            <a:r>
              <a:rPr lang="en-US" sz="1400" dirty="0">
                <a:solidFill>
                  <a:srgbClr val="FFFFFF"/>
                </a:solidFill>
                <a:latin typeface="Helvetica Now"/>
              </a:rPr>
              <a:t>Our focus is on cybersecurity, with leading experts in digital forensics, incident response and security science; investigations; and due diligence.</a:t>
            </a:r>
          </a:p>
          <a:p>
            <a:pPr defTabSz="914355"/>
            <a:endParaRPr lang="en-US" sz="1400" dirty="0">
              <a:solidFill>
                <a:srgbClr val="FFFFFF"/>
              </a:solidFill>
              <a:latin typeface="Helvetica Now"/>
            </a:endParaRPr>
          </a:p>
          <a:p>
            <a:pPr defTabSz="914355"/>
            <a:r>
              <a:rPr lang="en-US" sz="1400" b="1" dirty="0">
                <a:solidFill>
                  <a:srgbClr val="FFFFFF"/>
                </a:solidFill>
                <a:latin typeface="Helvetica Now"/>
                <a:hlinkClick r:id="rId3">
                  <a:extLst>
                    <a:ext uri="{A12FA001-AC4F-418D-AE19-62706E023703}">
                      <ahyp:hlinkClr xmlns:ahyp="http://schemas.microsoft.com/office/drawing/2018/hyperlinkcolor" val="tx"/>
                    </a:ext>
                  </a:extLst>
                </a:hlinkClick>
              </a:rPr>
              <a:t>Aon plc</a:t>
            </a:r>
            <a:r>
              <a:rPr lang="en-US" sz="1400" b="1" dirty="0">
                <a:solidFill>
                  <a:srgbClr val="FFFFFF"/>
                </a:solidFill>
                <a:latin typeface="Helvetica Now"/>
              </a:rPr>
              <a:t> </a:t>
            </a:r>
            <a:r>
              <a:rPr lang="en-US" sz="1400" dirty="0">
                <a:solidFill>
                  <a:srgbClr val="FFFFFF"/>
                </a:solidFill>
                <a:latin typeface="Helvetica Now"/>
              </a:rPr>
              <a:t>(NYSE: AON) exists to shape decisions for the better — to protect and enrich the lives of people around the world. Our colleagues provide our clients in over 120 countries with advice and solutions that give them the clarity and confidence to make better decisions to protect and grow their business. </a:t>
            </a:r>
          </a:p>
        </p:txBody>
      </p:sp>
      <p:sp>
        <p:nvSpPr>
          <p:cNvPr id="5" name="Slide Number Placeholder 4">
            <a:extLst>
              <a:ext uri="{FF2B5EF4-FFF2-40B4-BE49-F238E27FC236}">
                <a16:creationId xmlns:a16="http://schemas.microsoft.com/office/drawing/2014/main" id="{36568D95-7A8F-9220-42B9-8071470486D6}"/>
              </a:ext>
            </a:extLst>
          </p:cNvPr>
          <p:cNvSpPr>
            <a:spLocks noGrp="1"/>
          </p:cNvSpPr>
          <p:nvPr>
            <p:ph type="sldNum" sz="quarter" idx="12"/>
          </p:nvPr>
        </p:nvSpPr>
        <p:spPr/>
        <p:txBody>
          <a:bodyPr/>
          <a:lstStyle/>
          <a:p>
            <a:pPr defTabSz="914355"/>
            <a:fld id="{91D568E7-61F5-D04E-995D-81EF41C01A2A}" type="slidenum">
              <a:rPr lang="en-GB">
                <a:solidFill>
                  <a:srgbClr val="FFFFFF"/>
                </a:solidFill>
              </a:rPr>
              <a:pPr defTabSz="914355"/>
              <a:t>15</a:t>
            </a:fld>
            <a:endParaRPr lang="en-GB">
              <a:solidFill>
                <a:srgbClr val="FFFFFF"/>
              </a:solidFill>
            </a:endParaRPr>
          </a:p>
        </p:txBody>
      </p:sp>
      <p:pic>
        <p:nvPicPr>
          <p:cNvPr id="4" name="Picture 3" descr="A picture containing person, wall, indoor, clothing&#10;&#10;Description automatically generated">
            <a:extLst>
              <a:ext uri="{FF2B5EF4-FFF2-40B4-BE49-F238E27FC236}">
                <a16:creationId xmlns:a16="http://schemas.microsoft.com/office/drawing/2014/main" id="{3E20CD9C-1CAE-4FC8-9E55-A42C1AABCA17}"/>
              </a:ext>
            </a:extLst>
          </p:cNvPr>
          <p:cNvPicPr>
            <a:picLocks noChangeAspect="1"/>
          </p:cNvPicPr>
          <p:nvPr/>
        </p:nvPicPr>
        <p:blipFill>
          <a:blip r:embed="rId4"/>
          <a:stretch>
            <a:fillRect/>
          </a:stretch>
        </p:blipFill>
        <p:spPr>
          <a:xfrm>
            <a:off x="7919236" y="1101436"/>
            <a:ext cx="2440898" cy="2930237"/>
          </a:xfrm>
          <a:prstGeom prst="rect">
            <a:avLst/>
          </a:prstGeom>
        </p:spPr>
      </p:pic>
    </p:spTree>
    <p:extLst>
      <p:ext uri="{BB962C8B-B14F-4D97-AF65-F5344CB8AC3E}">
        <p14:creationId xmlns:p14="http://schemas.microsoft.com/office/powerpoint/2010/main" val="134103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B153F3E-47AF-4CB3-9D74-9841602E71B7}"/>
              </a:ext>
            </a:extLst>
          </p:cNvPr>
          <p:cNvGrpSpPr/>
          <p:nvPr/>
        </p:nvGrpSpPr>
        <p:grpSpPr>
          <a:xfrm>
            <a:off x="2709638" y="1824548"/>
            <a:ext cx="3498663" cy="1016911"/>
            <a:chOff x="2709638" y="1824548"/>
            <a:chExt cx="3498663" cy="1016911"/>
          </a:xfrm>
        </p:grpSpPr>
        <p:cxnSp>
          <p:nvCxnSpPr>
            <p:cNvPr id="10" name="Straight Connector 9">
              <a:extLst>
                <a:ext uri="{FF2B5EF4-FFF2-40B4-BE49-F238E27FC236}">
                  <a16:creationId xmlns:a16="http://schemas.microsoft.com/office/drawing/2014/main" id="{C4B9E607-5C36-4B25-8F60-C85A41A7650E}"/>
                </a:ext>
              </a:extLst>
            </p:cNvPr>
            <p:cNvCxnSpPr>
              <a:cxnSpLocks/>
              <a:stCxn id="46" idx="6"/>
            </p:cNvCxnSpPr>
            <p:nvPr/>
          </p:nvCxnSpPr>
          <p:spPr>
            <a:xfrm>
              <a:off x="2709638" y="1824548"/>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4BB232-5E1F-4E39-B02A-24DFE74F4F86}"/>
                </a:ext>
              </a:extLst>
            </p:cNvPr>
            <p:cNvCxnSpPr>
              <a:cxnSpLocks/>
            </p:cNvCxnSpPr>
            <p:nvPr/>
          </p:nvCxnSpPr>
          <p:spPr>
            <a:xfrm>
              <a:off x="2927358" y="2166374"/>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EC5F59-7A4D-45D5-9812-22AD24C8893C}"/>
                </a:ext>
              </a:extLst>
            </p:cNvPr>
            <p:cNvCxnSpPr>
              <a:cxnSpLocks/>
            </p:cNvCxnSpPr>
            <p:nvPr/>
          </p:nvCxnSpPr>
          <p:spPr>
            <a:xfrm>
              <a:off x="3090719" y="2499633"/>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B895FE1-0FDD-41B6-BA77-086601881D3B}"/>
                </a:ext>
              </a:extLst>
            </p:cNvPr>
            <p:cNvCxnSpPr>
              <a:cxnSpLocks/>
            </p:cNvCxnSpPr>
            <p:nvPr/>
          </p:nvCxnSpPr>
          <p:spPr>
            <a:xfrm>
              <a:off x="3177805" y="2841459"/>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AEA5D903-FA28-41B3-A213-E4A592538C09}"/>
              </a:ext>
            </a:extLst>
          </p:cNvPr>
          <p:cNvGrpSpPr/>
          <p:nvPr/>
        </p:nvGrpSpPr>
        <p:grpSpPr>
          <a:xfrm>
            <a:off x="2897026" y="3172336"/>
            <a:ext cx="3337402" cy="1016911"/>
            <a:chOff x="2428859" y="1824548"/>
            <a:chExt cx="3337402" cy="1016911"/>
          </a:xfrm>
        </p:grpSpPr>
        <p:cxnSp>
          <p:nvCxnSpPr>
            <p:cNvPr id="65" name="Straight Connector 64">
              <a:extLst>
                <a:ext uri="{FF2B5EF4-FFF2-40B4-BE49-F238E27FC236}">
                  <a16:creationId xmlns:a16="http://schemas.microsoft.com/office/drawing/2014/main" id="{C81A34E0-B502-4EAD-B2F0-AC6109ACC217}"/>
                </a:ext>
              </a:extLst>
            </p:cNvPr>
            <p:cNvCxnSpPr>
              <a:cxnSpLocks/>
            </p:cNvCxnSpPr>
            <p:nvPr/>
          </p:nvCxnSpPr>
          <p:spPr>
            <a:xfrm>
              <a:off x="2735765" y="1824548"/>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A1C3DDF-8496-4577-99A0-738711DEC9A2}"/>
                </a:ext>
              </a:extLst>
            </p:cNvPr>
            <p:cNvCxnSpPr>
              <a:cxnSpLocks/>
            </p:cNvCxnSpPr>
            <p:nvPr/>
          </p:nvCxnSpPr>
          <p:spPr>
            <a:xfrm>
              <a:off x="2709645" y="2166374"/>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810EE94-FBF7-4B01-99DC-D0597FE69B1B}"/>
                </a:ext>
              </a:extLst>
            </p:cNvPr>
            <p:cNvCxnSpPr>
              <a:cxnSpLocks/>
            </p:cNvCxnSpPr>
            <p:nvPr/>
          </p:nvCxnSpPr>
          <p:spPr>
            <a:xfrm>
              <a:off x="2611748" y="2499633"/>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14EE9B-7EF6-4E6F-84A2-6F40460963AD}"/>
                </a:ext>
              </a:extLst>
            </p:cNvPr>
            <p:cNvCxnSpPr>
              <a:cxnSpLocks/>
            </p:cNvCxnSpPr>
            <p:nvPr/>
          </p:nvCxnSpPr>
          <p:spPr>
            <a:xfrm>
              <a:off x="2428859" y="2841459"/>
              <a:ext cx="3030496" cy="0"/>
            </a:xfrm>
            <a:prstGeom prst="line">
              <a:avLst/>
            </a:prstGeom>
            <a:ln w="3175">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3ADAAF41-DE02-4953-9249-17F22DF6032F}"/>
              </a:ext>
            </a:extLst>
          </p:cNvPr>
          <p:cNvSpPr txBox="1"/>
          <p:nvPr/>
        </p:nvSpPr>
        <p:spPr>
          <a:xfrm>
            <a:off x="7637790" y="5452823"/>
            <a:ext cx="4172392" cy="369332"/>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Helvetica Now Text" panose="020B0504030202020204" pitchFamily="34" charset="0"/>
                <a:ea typeface="+mn-ea"/>
                <a:cs typeface="+mn-cs"/>
                <a:hlinkClick r:id="rId3">
                  <a:extLst>
                    <a:ext uri="{A12FA001-AC4F-418D-AE19-62706E023703}">
                      <ahyp:hlinkClr xmlns:ahyp="http://schemas.microsoft.com/office/drawing/2018/hyperlinkcolor" val="tx"/>
                    </a:ext>
                  </a:extLst>
                </a:hlinkClick>
              </a:rPr>
              <a:t>Source:  </a:t>
            </a:r>
            <a:r>
              <a:rPr kumimoji="0" lang="en-US" sz="900" b="0" i="0" u="none" strike="noStrike" kern="1200" cap="none" spc="0" normalizeH="0" baseline="0" noProof="0" dirty="0">
                <a:ln>
                  <a:noFill/>
                </a:ln>
                <a:solidFill>
                  <a:srgbClr val="28AFC3"/>
                </a:solidFill>
                <a:effectLst/>
                <a:uLnTx/>
                <a:uFillTx/>
                <a:latin typeface="Helvetica Now Text" panose="020B0504030202020204" pitchFamily="34" charset="0"/>
                <a:ea typeface="+mn-ea"/>
                <a:cs typeface="+mn-cs"/>
                <a:hlinkClick r:id="rId3">
                  <a:extLst>
                    <a:ext uri="{A12FA001-AC4F-418D-AE19-62706E023703}">
                      <ahyp:hlinkClr xmlns:ahyp="http://schemas.microsoft.com/office/drawing/2018/hyperlinkcolor" val="tx"/>
                    </a:ext>
                  </a:extLst>
                </a:hlinkClick>
              </a:rPr>
              <a:t>2022 Cybersecurity Almanac: 100 Facts, Figures, Predictions And Statistics (cybersecurityventures.com)</a:t>
            </a:r>
            <a:endParaRPr kumimoji="0" lang="en-GB" sz="900" b="0" i="1" u="none" strike="noStrike" kern="1200" cap="none" spc="0" normalizeH="0" baseline="0" noProof="0" dirty="0">
              <a:ln>
                <a:noFill/>
              </a:ln>
              <a:solidFill>
                <a:srgbClr val="000000"/>
              </a:solidFill>
              <a:effectLst/>
              <a:uLnTx/>
              <a:uFillTx/>
              <a:latin typeface="Helvetica Now Text" panose="020B0504030202020204" pitchFamily="34" charset="0"/>
              <a:ea typeface="+mn-ea"/>
              <a:cs typeface="+mn-cs"/>
            </a:endParaRPr>
          </a:p>
        </p:txBody>
      </p:sp>
      <p:sp>
        <p:nvSpPr>
          <p:cNvPr id="2" name="Title 1">
            <a:extLst>
              <a:ext uri="{FF2B5EF4-FFF2-40B4-BE49-F238E27FC236}">
                <a16:creationId xmlns:a16="http://schemas.microsoft.com/office/drawing/2014/main" id="{3ABA4247-2D06-4EA4-94F9-4CFA91931C5B}"/>
              </a:ext>
            </a:extLst>
          </p:cNvPr>
          <p:cNvSpPr>
            <a:spLocks noGrp="1"/>
          </p:cNvSpPr>
          <p:nvPr>
            <p:ph type="title"/>
          </p:nvPr>
        </p:nvSpPr>
        <p:spPr>
          <a:xfrm>
            <a:off x="686197" y="468192"/>
            <a:ext cx="11123984" cy="492443"/>
          </a:xfrm>
        </p:spPr>
        <p:txBody>
          <a:bodyPr/>
          <a:lstStyle/>
          <a:p>
            <a:r>
              <a:rPr lang="en-US" sz="3200" dirty="0">
                <a:solidFill>
                  <a:srgbClr val="262836"/>
                </a:solidFill>
              </a:rPr>
              <a:t>Cyber Risk Landscape</a:t>
            </a:r>
          </a:p>
        </p:txBody>
      </p:sp>
      <p:sp>
        <p:nvSpPr>
          <p:cNvPr id="14" name="Rectangle 13">
            <a:extLst>
              <a:ext uri="{FF2B5EF4-FFF2-40B4-BE49-F238E27FC236}">
                <a16:creationId xmlns:a16="http://schemas.microsoft.com/office/drawing/2014/main" id="{D0D3A033-1F61-4331-BC8F-A252D6F7B307}"/>
              </a:ext>
            </a:extLst>
          </p:cNvPr>
          <p:cNvSpPr/>
          <p:nvPr/>
        </p:nvSpPr>
        <p:spPr>
          <a:xfrm>
            <a:off x="4655153" y="1503677"/>
            <a:ext cx="1751672" cy="318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nvGrpSpPr>
          <p:cNvPr id="15" name="Group 14">
            <a:extLst>
              <a:ext uri="{FF2B5EF4-FFF2-40B4-BE49-F238E27FC236}">
                <a16:creationId xmlns:a16="http://schemas.microsoft.com/office/drawing/2014/main" id="{8EA25182-DA6B-4071-B102-BF83B2AE6E55}"/>
              </a:ext>
            </a:extLst>
          </p:cNvPr>
          <p:cNvGrpSpPr/>
          <p:nvPr/>
        </p:nvGrpSpPr>
        <p:grpSpPr>
          <a:xfrm>
            <a:off x="-542933" y="1273335"/>
            <a:ext cx="5194587" cy="3749040"/>
            <a:chOff x="-542933" y="1273335"/>
            <a:chExt cx="5194587" cy="3749040"/>
          </a:xfrm>
        </p:grpSpPr>
        <p:sp>
          <p:nvSpPr>
            <p:cNvPr id="3" name="Oval 2">
              <a:extLst>
                <a:ext uri="{FF2B5EF4-FFF2-40B4-BE49-F238E27FC236}">
                  <a16:creationId xmlns:a16="http://schemas.microsoft.com/office/drawing/2014/main" id="{E12D6941-825C-42A6-A78D-40937DC8FD70}"/>
                </a:ext>
              </a:extLst>
            </p:cNvPr>
            <p:cNvSpPr/>
            <p:nvPr/>
          </p:nvSpPr>
          <p:spPr>
            <a:xfrm>
              <a:off x="-412298" y="1408320"/>
              <a:ext cx="3474720" cy="3474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39" name="Oval 38">
              <a:extLst>
                <a:ext uri="{FF2B5EF4-FFF2-40B4-BE49-F238E27FC236}">
                  <a16:creationId xmlns:a16="http://schemas.microsoft.com/office/drawing/2014/main" id="{D592C5EF-4CBB-41C2-B0BD-2317B1CAB1DC}"/>
                </a:ext>
              </a:extLst>
            </p:cNvPr>
            <p:cNvSpPr/>
            <p:nvPr/>
          </p:nvSpPr>
          <p:spPr>
            <a:xfrm>
              <a:off x="-542933" y="1273335"/>
              <a:ext cx="3749040" cy="3749040"/>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pic>
          <p:nvPicPr>
            <p:cNvPr id="40" name="Picture 39">
              <a:extLst>
                <a:ext uri="{FF2B5EF4-FFF2-40B4-BE49-F238E27FC236}">
                  <a16:creationId xmlns:a16="http://schemas.microsoft.com/office/drawing/2014/main" id="{30198A01-F8B7-42B2-BEFD-056D1DD3CCA2}"/>
                </a:ext>
              </a:extLst>
            </p:cNvPr>
            <p:cNvPicPr>
              <a:picLocks noChangeAspect="1"/>
            </p:cNvPicPr>
            <p:nvPr/>
          </p:nvPicPr>
          <p:blipFill>
            <a:blip r:embed="rId4">
              <a:duotone>
                <a:schemeClr val="bg2">
                  <a:shade val="45000"/>
                  <a:satMod val="135000"/>
                </a:schemeClr>
                <a:prstClr val="white"/>
              </a:duotone>
            </a:blip>
            <a:srcRect/>
            <a:stretch/>
          </p:blipFill>
          <p:spPr>
            <a:xfrm>
              <a:off x="428202" y="2791120"/>
              <a:ext cx="1828800" cy="1828800"/>
            </a:xfrm>
            <a:prstGeom prst="rect">
              <a:avLst/>
            </a:prstGeom>
          </p:spPr>
        </p:pic>
        <p:sp>
          <p:nvSpPr>
            <p:cNvPr id="6" name="Oval 5">
              <a:extLst>
                <a:ext uri="{FF2B5EF4-FFF2-40B4-BE49-F238E27FC236}">
                  <a16:creationId xmlns:a16="http://schemas.microsoft.com/office/drawing/2014/main" id="{33A6FFE1-77D1-46DD-80B5-C00840434B56}"/>
                </a:ext>
              </a:extLst>
            </p:cNvPr>
            <p:cNvSpPr/>
            <p:nvPr/>
          </p:nvSpPr>
          <p:spPr>
            <a:xfrm>
              <a:off x="2897715" y="2117730"/>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1" name="Oval 40">
              <a:extLst>
                <a:ext uri="{FF2B5EF4-FFF2-40B4-BE49-F238E27FC236}">
                  <a16:creationId xmlns:a16="http://schemas.microsoft.com/office/drawing/2014/main" id="{88ED1062-CC91-41D6-B665-16930F61CCF6}"/>
                </a:ext>
              </a:extLst>
            </p:cNvPr>
            <p:cNvSpPr/>
            <p:nvPr/>
          </p:nvSpPr>
          <p:spPr>
            <a:xfrm>
              <a:off x="3050442" y="2467834"/>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2" name="Oval 41">
              <a:extLst>
                <a:ext uri="{FF2B5EF4-FFF2-40B4-BE49-F238E27FC236}">
                  <a16:creationId xmlns:a16="http://schemas.microsoft.com/office/drawing/2014/main" id="{09FD7254-DB8F-477C-87F0-FEC8C635327D}"/>
                </a:ext>
              </a:extLst>
            </p:cNvPr>
            <p:cNvSpPr/>
            <p:nvPr/>
          </p:nvSpPr>
          <p:spPr>
            <a:xfrm>
              <a:off x="3130181" y="2798794"/>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3" name="Oval 42">
              <a:extLst>
                <a:ext uri="{FF2B5EF4-FFF2-40B4-BE49-F238E27FC236}">
                  <a16:creationId xmlns:a16="http://schemas.microsoft.com/office/drawing/2014/main" id="{5EB0DD75-E633-4D13-AA49-10DBDAA4A38C}"/>
                </a:ext>
              </a:extLst>
            </p:cNvPr>
            <p:cNvSpPr/>
            <p:nvPr/>
          </p:nvSpPr>
          <p:spPr>
            <a:xfrm>
              <a:off x="3156046" y="3127757"/>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4" name="Oval 43">
              <a:extLst>
                <a:ext uri="{FF2B5EF4-FFF2-40B4-BE49-F238E27FC236}">
                  <a16:creationId xmlns:a16="http://schemas.microsoft.com/office/drawing/2014/main" id="{17913FB1-7A39-4311-B28A-2D3DDF666D1D}"/>
                </a:ext>
              </a:extLst>
            </p:cNvPr>
            <p:cNvSpPr/>
            <p:nvPr/>
          </p:nvSpPr>
          <p:spPr>
            <a:xfrm>
              <a:off x="3114671" y="3476434"/>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5" name="Oval 44">
              <a:extLst>
                <a:ext uri="{FF2B5EF4-FFF2-40B4-BE49-F238E27FC236}">
                  <a16:creationId xmlns:a16="http://schemas.microsoft.com/office/drawing/2014/main" id="{B8CD6772-D367-4A7D-8C47-E1A495C4310D}"/>
                </a:ext>
              </a:extLst>
            </p:cNvPr>
            <p:cNvSpPr/>
            <p:nvPr/>
          </p:nvSpPr>
          <p:spPr>
            <a:xfrm>
              <a:off x="3026771" y="3807778"/>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6" name="Oval 45">
              <a:extLst>
                <a:ext uri="{FF2B5EF4-FFF2-40B4-BE49-F238E27FC236}">
                  <a16:creationId xmlns:a16="http://schemas.microsoft.com/office/drawing/2014/main" id="{11E33CD1-BFFD-452B-944D-605FDBDA22AF}"/>
                </a:ext>
              </a:extLst>
            </p:cNvPr>
            <p:cNvSpPr/>
            <p:nvPr/>
          </p:nvSpPr>
          <p:spPr>
            <a:xfrm>
              <a:off x="2618198" y="1778828"/>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7" name="Oval 46">
              <a:extLst>
                <a:ext uri="{FF2B5EF4-FFF2-40B4-BE49-F238E27FC236}">
                  <a16:creationId xmlns:a16="http://schemas.microsoft.com/office/drawing/2014/main" id="{212576D6-AD9E-447D-BB3B-4BF3B232522C}"/>
                </a:ext>
              </a:extLst>
            </p:cNvPr>
            <p:cNvSpPr/>
            <p:nvPr/>
          </p:nvSpPr>
          <p:spPr>
            <a:xfrm>
              <a:off x="2842389" y="4151227"/>
              <a:ext cx="91440" cy="914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69" name="Oval 68">
              <a:extLst>
                <a:ext uri="{FF2B5EF4-FFF2-40B4-BE49-F238E27FC236}">
                  <a16:creationId xmlns:a16="http://schemas.microsoft.com/office/drawing/2014/main" id="{E4043074-971F-4F6E-B3EF-5F7DEC1F7E9F}"/>
                </a:ext>
              </a:extLst>
            </p:cNvPr>
            <p:cNvSpPr/>
            <p:nvPr/>
          </p:nvSpPr>
          <p:spPr>
            <a:xfrm>
              <a:off x="4555862" y="1783175"/>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0" name="Oval 69">
              <a:extLst>
                <a:ext uri="{FF2B5EF4-FFF2-40B4-BE49-F238E27FC236}">
                  <a16:creationId xmlns:a16="http://schemas.microsoft.com/office/drawing/2014/main" id="{3F325BCE-261C-49CB-971E-16940643437F}"/>
                </a:ext>
              </a:extLst>
            </p:cNvPr>
            <p:cNvSpPr/>
            <p:nvPr/>
          </p:nvSpPr>
          <p:spPr>
            <a:xfrm>
              <a:off x="4560214" y="2127168"/>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1" name="Oval 70">
              <a:extLst>
                <a:ext uri="{FF2B5EF4-FFF2-40B4-BE49-F238E27FC236}">
                  <a16:creationId xmlns:a16="http://schemas.microsoft.com/office/drawing/2014/main" id="{05CB5BF7-2C99-4545-8973-7463C424A692}"/>
                </a:ext>
              </a:extLst>
            </p:cNvPr>
            <p:cNvSpPr/>
            <p:nvPr/>
          </p:nvSpPr>
          <p:spPr>
            <a:xfrm>
              <a:off x="4555855" y="2453742"/>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2" name="Oval 71">
              <a:extLst>
                <a:ext uri="{FF2B5EF4-FFF2-40B4-BE49-F238E27FC236}">
                  <a16:creationId xmlns:a16="http://schemas.microsoft.com/office/drawing/2014/main" id="{79659F5F-8AA4-4DF6-B5DF-F9C0A449DF0C}"/>
                </a:ext>
              </a:extLst>
            </p:cNvPr>
            <p:cNvSpPr/>
            <p:nvPr/>
          </p:nvSpPr>
          <p:spPr>
            <a:xfrm>
              <a:off x="4560213" y="2789019"/>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3" name="Oval 72">
              <a:extLst>
                <a:ext uri="{FF2B5EF4-FFF2-40B4-BE49-F238E27FC236}">
                  <a16:creationId xmlns:a16="http://schemas.microsoft.com/office/drawing/2014/main" id="{569444C0-5864-4804-B1D9-8A5F72DC5A56}"/>
                </a:ext>
              </a:extLst>
            </p:cNvPr>
            <p:cNvSpPr/>
            <p:nvPr/>
          </p:nvSpPr>
          <p:spPr>
            <a:xfrm>
              <a:off x="4560206" y="3477004"/>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4" name="Oval 73">
              <a:extLst>
                <a:ext uri="{FF2B5EF4-FFF2-40B4-BE49-F238E27FC236}">
                  <a16:creationId xmlns:a16="http://schemas.microsoft.com/office/drawing/2014/main" id="{A2FFFB92-7547-4D95-87AE-EFB479FD4E9D}"/>
                </a:ext>
              </a:extLst>
            </p:cNvPr>
            <p:cNvSpPr/>
            <p:nvPr/>
          </p:nvSpPr>
          <p:spPr>
            <a:xfrm>
              <a:off x="4560214" y="4147554"/>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6" name="Oval 75">
              <a:extLst>
                <a:ext uri="{FF2B5EF4-FFF2-40B4-BE49-F238E27FC236}">
                  <a16:creationId xmlns:a16="http://schemas.microsoft.com/office/drawing/2014/main" id="{B0131865-EF2C-4E3B-BE36-B15D6486DEE6}"/>
                </a:ext>
              </a:extLst>
            </p:cNvPr>
            <p:cNvSpPr/>
            <p:nvPr/>
          </p:nvSpPr>
          <p:spPr>
            <a:xfrm>
              <a:off x="4556917" y="3115415"/>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8" name="Oval 77">
              <a:extLst>
                <a:ext uri="{FF2B5EF4-FFF2-40B4-BE49-F238E27FC236}">
                  <a16:creationId xmlns:a16="http://schemas.microsoft.com/office/drawing/2014/main" id="{895E11DC-CDCE-46B2-843F-1DA0FEE17D85}"/>
                </a:ext>
              </a:extLst>
            </p:cNvPr>
            <p:cNvSpPr/>
            <p:nvPr/>
          </p:nvSpPr>
          <p:spPr>
            <a:xfrm>
              <a:off x="4560207" y="3799222"/>
              <a:ext cx="91440" cy="91440"/>
            </a:xfrm>
            <a:prstGeom prst="ellipse">
              <a:avLst/>
            </a:prstGeom>
            <a:solidFill>
              <a:srgbClr val="007585"/>
            </a:solidFill>
            <a:ln>
              <a:solidFill>
                <a:srgbClr val="00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79" name="TextBox 78">
              <a:extLst>
                <a:ext uri="{FF2B5EF4-FFF2-40B4-BE49-F238E27FC236}">
                  <a16:creationId xmlns:a16="http://schemas.microsoft.com/office/drawing/2014/main" id="{7316B438-38AA-4EC5-87C6-84423089BCE3}"/>
                </a:ext>
              </a:extLst>
            </p:cNvPr>
            <p:cNvSpPr txBox="1"/>
            <p:nvPr/>
          </p:nvSpPr>
          <p:spPr>
            <a:xfrm rot="16200000">
              <a:off x="1056995" y="1340868"/>
              <a:ext cx="641101" cy="1607201"/>
            </a:xfrm>
            <a:prstGeom prst="rect">
              <a:avLst/>
            </a:prstGeom>
            <a:noFill/>
          </p:spPr>
          <p:txBody>
            <a:bodyPr vert="vert" wrap="none" lIns="0" tIns="0" rIns="0" bIns="0" rtlCol="0">
              <a:noAutofit/>
            </a:bodyPr>
            <a:lstStyle/>
            <a:p>
              <a:pPr marL="0" marR="0" lvl="0" indent="0" algn="ctr" defTabSz="914355" rtl="0" eaLnBrk="1" fontAlgn="auto" latinLnBrk="0" hangingPunct="1">
                <a:lnSpc>
                  <a:spcPct val="117000"/>
                </a:lnSpc>
                <a:spcBef>
                  <a:spcPts val="0"/>
                </a:spcBef>
                <a:spcAft>
                  <a:spcPts val="500"/>
                </a:spcAft>
                <a:buClrTx/>
                <a:buSzTx/>
                <a:buFontTx/>
                <a:buNone/>
                <a:tabLst/>
                <a:defRPr/>
              </a:pPr>
              <a:r>
                <a:rPr kumimoji="0" lang="en-US" sz="2000" b="0" i="0" u="none" strike="noStrike" kern="1200" cap="none" spc="0" normalizeH="0" baseline="0" noProof="0" dirty="0">
                  <a:ln>
                    <a:noFill/>
                  </a:ln>
                  <a:solidFill>
                    <a:srgbClr val="EB0017"/>
                  </a:solidFill>
                  <a:effectLst/>
                  <a:uLnTx/>
                  <a:uFillTx/>
                  <a:latin typeface="Helvetica Now Text Light" panose="020B0404030202020204" pitchFamily="34" charset="0"/>
                  <a:ea typeface="+mn-ea"/>
                  <a:cs typeface="+mn-cs"/>
                </a:rPr>
                <a:t>Cyber </a:t>
              </a:r>
            </a:p>
            <a:p>
              <a:pPr marL="0" marR="0" lvl="0" indent="0" algn="ctr" defTabSz="914355" rtl="0" eaLnBrk="1" fontAlgn="auto" latinLnBrk="0" hangingPunct="1">
                <a:lnSpc>
                  <a:spcPct val="117000"/>
                </a:lnSpc>
                <a:spcBef>
                  <a:spcPts val="0"/>
                </a:spcBef>
                <a:spcAft>
                  <a:spcPts val="500"/>
                </a:spcAft>
                <a:buClrTx/>
                <a:buSzTx/>
                <a:buFontTx/>
                <a:buNone/>
                <a:tabLst/>
                <a:defRPr/>
              </a:pPr>
              <a:r>
                <a:rPr kumimoji="0" lang="en-US" sz="2000" b="0" i="0" u="none" strike="noStrike" kern="1200" cap="none" spc="0" normalizeH="0" baseline="0" noProof="0" dirty="0">
                  <a:ln>
                    <a:noFill/>
                  </a:ln>
                  <a:solidFill>
                    <a:srgbClr val="EB0017"/>
                  </a:solidFill>
                  <a:effectLst/>
                  <a:uLnTx/>
                  <a:uFillTx/>
                  <a:latin typeface="Helvetica Now Text Light" panose="020B0404030202020204" pitchFamily="34" charset="0"/>
                  <a:ea typeface="+mn-ea"/>
                  <a:cs typeface="+mn-cs"/>
                </a:rPr>
                <a:t>Considerations</a:t>
              </a:r>
              <a:endParaRPr kumimoji="0" lang="en-US" sz="2000" b="0" i="0" u="none" strike="noStrike" kern="1200" cap="none" spc="0" normalizeH="0" baseline="30000" noProof="0" dirty="0">
                <a:ln>
                  <a:noFill/>
                </a:ln>
                <a:solidFill>
                  <a:srgbClr val="EB0017"/>
                </a:solidFill>
                <a:effectLst/>
                <a:uLnTx/>
                <a:uFillTx/>
                <a:latin typeface="Helvetica Now Text Light" panose="020B0404030202020204" pitchFamily="34" charset="0"/>
                <a:ea typeface="+mn-ea"/>
                <a:cs typeface="+mn-cs"/>
              </a:endParaRPr>
            </a:p>
          </p:txBody>
        </p:sp>
      </p:grpSp>
      <p:sp>
        <p:nvSpPr>
          <p:cNvPr id="80" name="TextBox 79">
            <a:extLst>
              <a:ext uri="{FF2B5EF4-FFF2-40B4-BE49-F238E27FC236}">
                <a16:creationId xmlns:a16="http://schemas.microsoft.com/office/drawing/2014/main" id="{C82F7C45-613B-4D04-B292-1144EA724AB9}"/>
              </a:ext>
            </a:extLst>
          </p:cNvPr>
          <p:cNvSpPr txBox="1"/>
          <p:nvPr/>
        </p:nvSpPr>
        <p:spPr>
          <a:xfrm>
            <a:off x="4757246" y="1518207"/>
            <a:ext cx="1544753"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Liability </a:t>
            </a:r>
          </a:p>
        </p:txBody>
      </p:sp>
      <p:sp>
        <p:nvSpPr>
          <p:cNvPr id="81" name="TextBox 80">
            <a:extLst>
              <a:ext uri="{FF2B5EF4-FFF2-40B4-BE49-F238E27FC236}">
                <a16:creationId xmlns:a16="http://schemas.microsoft.com/office/drawing/2014/main" id="{FBFAF62D-AEE2-4135-A0B7-1FE559534E3A}"/>
              </a:ext>
            </a:extLst>
          </p:cNvPr>
          <p:cNvSpPr txBox="1"/>
          <p:nvPr/>
        </p:nvSpPr>
        <p:spPr>
          <a:xfrm>
            <a:off x="4752934" y="1861707"/>
            <a:ext cx="2822792"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a:ea typeface="+mn-ea"/>
                <a:cs typeface="+mn-cs"/>
              </a:rPr>
              <a:t>Product Risk (e.g., IoT)</a:t>
            </a:r>
          </a:p>
        </p:txBody>
      </p:sp>
      <p:sp>
        <p:nvSpPr>
          <p:cNvPr id="82" name="TextBox 81">
            <a:extLst>
              <a:ext uri="{FF2B5EF4-FFF2-40B4-BE49-F238E27FC236}">
                <a16:creationId xmlns:a16="http://schemas.microsoft.com/office/drawing/2014/main" id="{28A249AF-6676-4CDE-8B9F-07939A2DFE46}"/>
              </a:ext>
            </a:extLst>
          </p:cNvPr>
          <p:cNvSpPr txBox="1"/>
          <p:nvPr/>
        </p:nvSpPr>
        <p:spPr>
          <a:xfrm>
            <a:off x="4758540" y="3879218"/>
            <a:ext cx="3264238"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Technology Infrastructure</a:t>
            </a:r>
          </a:p>
        </p:txBody>
      </p:sp>
      <p:sp>
        <p:nvSpPr>
          <p:cNvPr id="83" name="TextBox 82">
            <a:extLst>
              <a:ext uri="{FF2B5EF4-FFF2-40B4-BE49-F238E27FC236}">
                <a16:creationId xmlns:a16="http://schemas.microsoft.com/office/drawing/2014/main" id="{82BE3575-5D08-4B1F-BD49-EBFFDFBDA9AC}"/>
              </a:ext>
            </a:extLst>
          </p:cNvPr>
          <p:cNvSpPr txBox="1"/>
          <p:nvPr/>
        </p:nvSpPr>
        <p:spPr>
          <a:xfrm>
            <a:off x="4751804" y="3211098"/>
            <a:ext cx="5020949"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Breach Expenses</a:t>
            </a:r>
          </a:p>
        </p:txBody>
      </p:sp>
      <p:sp>
        <p:nvSpPr>
          <p:cNvPr id="84" name="TextBox 83">
            <a:extLst>
              <a:ext uri="{FF2B5EF4-FFF2-40B4-BE49-F238E27FC236}">
                <a16:creationId xmlns:a16="http://schemas.microsoft.com/office/drawing/2014/main" id="{C3D0C24B-BA7A-4A5E-AFFD-8EE8823053B6}"/>
              </a:ext>
            </a:extLst>
          </p:cNvPr>
          <p:cNvSpPr txBox="1"/>
          <p:nvPr/>
        </p:nvSpPr>
        <p:spPr>
          <a:xfrm>
            <a:off x="4751811" y="2531718"/>
            <a:ext cx="5607498"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Evolving Regulation</a:t>
            </a:r>
          </a:p>
        </p:txBody>
      </p:sp>
      <p:sp>
        <p:nvSpPr>
          <p:cNvPr id="85" name="TextBox 84">
            <a:extLst>
              <a:ext uri="{FF2B5EF4-FFF2-40B4-BE49-F238E27FC236}">
                <a16:creationId xmlns:a16="http://schemas.microsoft.com/office/drawing/2014/main" id="{7860D61A-9BBC-46C9-A8EF-2771598E3D8B}"/>
              </a:ext>
            </a:extLst>
          </p:cNvPr>
          <p:cNvSpPr txBox="1"/>
          <p:nvPr/>
        </p:nvSpPr>
        <p:spPr>
          <a:xfrm>
            <a:off x="4758080" y="3533568"/>
            <a:ext cx="2954378"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Reputational Risk </a:t>
            </a:r>
          </a:p>
        </p:txBody>
      </p:sp>
      <p:sp>
        <p:nvSpPr>
          <p:cNvPr id="86" name="TextBox 85">
            <a:extLst>
              <a:ext uri="{FF2B5EF4-FFF2-40B4-BE49-F238E27FC236}">
                <a16:creationId xmlns:a16="http://schemas.microsoft.com/office/drawing/2014/main" id="{D70E64C9-25C2-4735-AFDF-594B43D033D4}"/>
              </a:ext>
            </a:extLst>
          </p:cNvPr>
          <p:cNvSpPr txBox="1"/>
          <p:nvPr/>
        </p:nvSpPr>
        <p:spPr>
          <a:xfrm>
            <a:off x="4751810" y="2852435"/>
            <a:ext cx="3471266"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Business Interruption</a:t>
            </a:r>
          </a:p>
        </p:txBody>
      </p:sp>
      <p:sp>
        <p:nvSpPr>
          <p:cNvPr id="87" name="TextBox 86">
            <a:extLst>
              <a:ext uri="{FF2B5EF4-FFF2-40B4-BE49-F238E27FC236}">
                <a16:creationId xmlns:a16="http://schemas.microsoft.com/office/drawing/2014/main" id="{7D76E805-B792-430B-A383-EBB6F991E365}"/>
              </a:ext>
            </a:extLst>
          </p:cNvPr>
          <p:cNvSpPr txBox="1"/>
          <p:nvPr/>
        </p:nvSpPr>
        <p:spPr>
          <a:xfrm>
            <a:off x="4754721" y="2190629"/>
            <a:ext cx="3396508" cy="627522"/>
          </a:xfrm>
          <a:prstGeom prst="rect">
            <a:avLst/>
          </a:prstGeom>
          <a:noFill/>
        </p:spPr>
        <p:txBody>
          <a:bodyPr wrap="square" lIns="0" tIns="0" rIns="0" bIns="0" rtlCol="0" anchor="ctr">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Supply Chain Disruption</a:t>
            </a:r>
          </a:p>
        </p:txBody>
      </p:sp>
      <p:grpSp>
        <p:nvGrpSpPr>
          <p:cNvPr id="17" name="Group 16">
            <a:extLst>
              <a:ext uri="{FF2B5EF4-FFF2-40B4-BE49-F238E27FC236}">
                <a16:creationId xmlns:a16="http://schemas.microsoft.com/office/drawing/2014/main" id="{F597B4B6-66B6-4EAD-B80A-00873915D237}"/>
              </a:ext>
            </a:extLst>
          </p:cNvPr>
          <p:cNvGrpSpPr/>
          <p:nvPr/>
        </p:nvGrpSpPr>
        <p:grpSpPr>
          <a:xfrm>
            <a:off x="7622296" y="1588073"/>
            <a:ext cx="4259903" cy="3681853"/>
            <a:chOff x="7712458" y="1408320"/>
            <a:chExt cx="4259903" cy="3681853"/>
          </a:xfrm>
        </p:grpSpPr>
        <p:sp>
          <p:nvSpPr>
            <p:cNvPr id="16" name="Rectangle 15">
              <a:extLst>
                <a:ext uri="{FF2B5EF4-FFF2-40B4-BE49-F238E27FC236}">
                  <a16:creationId xmlns:a16="http://schemas.microsoft.com/office/drawing/2014/main" id="{CD0A0C36-FFD6-4B82-9F3F-3E322647ECC0}"/>
                </a:ext>
              </a:extLst>
            </p:cNvPr>
            <p:cNvSpPr/>
            <p:nvPr/>
          </p:nvSpPr>
          <p:spPr>
            <a:xfrm>
              <a:off x="7712458" y="1408320"/>
              <a:ext cx="4253119" cy="1390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90" name="Rectangle 89">
              <a:extLst>
                <a:ext uri="{FF2B5EF4-FFF2-40B4-BE49-F238E27FC236}">
                  <a16:creationId xmlns:a16="http://schemas.microsoft.com/office/drawing/2014/main" id="{44F31F13-88B2-4472-B470-9D14F49E1AD2}"/>
                </a:ext>
              </a:extLst>
            </p:cNvPr>
            <p:cNvSpPr/>
            <p:nvPr/>
          </p:nvSpPr>
          <p:spPr>
            <a:xfrm>
              <a:off x="7719242" y="2806473"/>
              <a:ext cx="4253119" cy="13904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88" name="TextBox 87">
              <a:extLst>
                <a:ext uri="{FF2B5EF4-FFF2-40B4-BE49-F238E27FC236}">
                  <a16:creationId xmlns:a16="http://schemas.microsoft.com/office/drawing/2014/main" id="{6A224E1D-346E-4578-A25E-8F80E55280EF}"/>
                </a:ext>
              </a:extLst>
            </p:cNvPr>
            <p:cNvSpPr txBox="1"/>
            <p:nvPr/>
          </p:nvSpPr>
          <p:spPr>
            <a:xfrm>
              <a:off x="8022778" y="1598896"/>
              <a:ext cx="3787403" cy="1865644"/>
            </a:xfrm>
            <a:prstGeom prst="rect">
              <a:avLst/>
            </a:prstGeom>
            <a:noFill/>
          </p:spPr>
          <p:txBody>
            <a:bodyPr wrap="none" lIns="0" tIns="0" rIns="0" bIns="0" rtlCol="0">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By 2025, cyber events are </a:t>
              </a:r>
              <a:b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br>
              <a: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expected to annually cost </a:t>
              </a:r>
              <a:b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br>
              <a:r>
                <a:rPr kumimoji="0" lang="en-US" sz="20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$1.5 TRILLION</a:t>
              </a:r>
              <a:r>
                <a:rPr kumimoji="0" lang="en-US" sz="2000" b="0" i="0" u="none" strike="noStrike" kern="1200" cap="none" spc="0" normalizeH="0" baseline="30000" noProof="0" dirty="0">
                  <a:ln>
                    <a:noFill/>
                  </a:ln>
                  <a:solidFill>
                    <a:srgbClr val="007585"/>
                  </a:solidFill>
                  <a:effectLst/>
                  <a:uLnTx/>
                  <a:uFillTx/>
                  <a:latin typeface="Helvetica Now Text" panose="020B0504030202020204" pitchFamily="34" charset="77"/>
                  <a:ea typeface="+mn-ea"/>
                  <a:cs typeface="+mn-cs"/>
                </a:rPr>
                <a:t>i</a:t>
              </a:r>
            </a:p>
          </p:txBody>
        </p:sp>
        <p:sp>
          <p:nvSpPr>
            <p:cNvPr id="89" name="TextBox 88">
              <a:extLst>
                <a:ext uri="{FF2B5EF4-FFF2-40B4-BE49-F238E27FC236}">
                  <a16:creationId xmlns:a16="http://schemas.microsoft.com/office/drawing/2014/main" id="{A5B9ACBB-ACE0-42F4-A5C2-9BBA51254A64}"/>
                </a:ext>
              </a:extLst>
            </p:cNvPr>
            <p:cNvSpPr txBox="1"/>
            <p:nvPr/>
          </p:nvSpPr>
          <p:spPr>
            <a:xfrm>
              <a:off x="8022778" y="2989370"/>
              <a:ext cx="3277968" cy="2100803"/>
            </a:xfrm>
            <a:prstGeom prst="rect">
              <a:avLst/>
            </a:prstGeom>
            <a:noFill/>
          </p:spPr>
          <p:txBody>
            <a:bodyPr wrap="none" lIns="0" tIns="0" rIns="0" bIns="0" rtlCol="0">
              <a:noAutofit/>
            </a:bodyPr>
            <a:lstStyle/>
            <a:p>
              <a:pPr marL="0" marR="0" lvl="0" indent="0" algn="l" defTabSz="914355" rtl="0" eaLnBrk="1" fontAlgn="auto" latinLnBrk="0" hangingPunct="1">
                <a:lnSpc>
                  <a:spcPct val="117000"/>
                </a:lnSpc>
                <a:spcBef>
                  <a:spcPts val="0"/>
                </a:spcBef>
                <a:spcAft>
                  <a:spcPts val="5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By 2031, it is expected </a:t>
              </a:r>
              <a:b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br>
              <a: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Ransomware will cost its </a:t>
              </a:r>
              <a:b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br>
              <a: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victims </a:t>
              </a:r>
              <a:r>
                <a:rPr kumimoji="0" lang="en-US" sz="20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$265 BILLION </a:t>
              </a:r>
              <a:r>
                <a:rPr kumimoji="0" lang="en-US" sz="20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Annually</a:t>
              </a:r>
              <a:endParaRPr kumimoji="0" lang="en-US" sz="2000" b="0" i="0" u="none" strike="noStrike" kern="1200" cap="none" spc="0" normalizeH="0" baseline="30000" noProof="0" dirty="0">
                <a:ln>
                  <a:noFill/>
                </a:ln>
                <a:solidFill>
                  <a:srgbClr val="000000"/>
                </a:solidFill>
                <a:effectLst/>
                <a:uLnTx/>
                <a:uFillTx/>
                <a:latin typeface="Helvetica Now Text" panose="020B0504030202020204" pitchFamily="34" charset="77"/>
                <a:ea typeface="+mn-ea"/>
                <a:cs typeface="+mn-cs"/>
              </a:endParaRPr>
            </a:p>
          </p:txBody>
        </p:sp>
      </p:grpSp>
      <p:cxnSp>
        <p:nvCxnSpPr>
          <p:cNvPr id="19" name="Straight Connector 18">
            <a:extLst>
              <a:ext uri="{FF2B5EF4-FFF2-40B4-BE49-F238E27FC236}">
                <a16:creationId xmlns:a16="http://schemas.microsoft.com/office/drawing/2014/main" id="{C3D6755D-AA7F-4EDE-8E86-75810488A643}"/>
              </a:ext>
            </a:extLst>
          </p:cNvPr>
          <p:cNvCxnSpPr/>
          <p:nvPr/>
        </p:nvCxnSpPr>
        <p:spPr>
          <a:xfrm>
            <a:off x="7593144" y="1588073"/>
            <a:ext cx="53354" cy="2788627"/>
          </a:xfrm>
          <a:prstGeom prst="line">
            <a:avLst/>
          </a:prstGeom>
          <a:ln w="571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50" name="Footer Placeholder 3">
            <a:extLst>
              <a:ext uri="{FF2B5EF4-FFF2-40B4-BE49-F238E27FC236}">
                <a16:creationId xmlns:a16="http://schemas.microsoft.com/office/drawing/2014/main" id="{AA60764F-E048-4545-B730-E6557EED7759}"/>
              </a:ext>
            </a:extLst>
          </p:cNvPr>
          <p:cNvSpPr>
            <a:spLocks noGrp="1"/>
          </p:cNvSpPr>
          <p:nvPr>
            <p:ph type="ftr" sz="quarter" idx="3"/>
          </p:nvPr>
        </p:nvSpPr>
        <p:spPr>
          <a:xfrm>
            <a:off x="6694854" y="6389808"/>
            <a:ext cx="5038972" cy="365125"/>
          </a:xfrm>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Aon’s Cyber Solutions Proprietary &amp; Confidential	</a:t>
            </a:r>
            <a:fld id="{F92449FD-C383-4990-A483-87C2961A41BF}" type="slidenum">
              <a:rPr kumimoji="0" lang="en-GB" sz="8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Tree>
    <p:extLst>
      <p:ext uri="{BB962C8B-B14F-4D97-AF65-F5344CB8AC3E}">
        <p14:creationId xmlns:p14="http://schemas.microsoft.com/office/powerpoint/2010/main" val="404759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Connector 175">
            <a:extLst>
              <a:ext uri="{FF2B5EF4-FFF2-40B4-BE49-F238E27FC236}">
                <a16:creationId xmlns:a16="http://schemas.microsoft.com/office/drawing/2014/main" id="{B7AC3F9A-EBAC-4855-8017-1AC0CCD1A27E}"/>
              </a:ext>
            </a:extLst>
          </p:cNvPr>
          <p:cNvCxnSpPr>
            <a:cxnSpLocks/>
          </p:cNvCxnSpPr>
          <p:nvPr/>
        </p:nvCxnSpPr>
        <p:spPr>
          <a:xfrm flipV="1">
            <a:off x="6780879" y="2349467"/>
            <a:ext cx="994993" cy="358226"/>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4E4B7AA-88F0-47D0-ACF5-17114C135A68}"/>
              </a:ext>
            </a:extLst>
          </p:cNvPr>
          <p:cNvCxnSpPr>
            <a:cxnSpLocks/>
          </p:cNvCxnSpPr>
          <p:nvPr/>
        </p:nvCxnSpPr>
        <p:spPr>
          <a:xfrm flipV="1">
            <a:off x="6862439" y="2756662"/>
            <a:ext cx="1581489" cy="172489"/>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1655EA6-935D-4F82-907D-B3A746CFC57A}"/>
              </a:ext>
            </a:extLst>
          </p:cNvPr>
          <p:cNvCxnSpPr>
            <a:endCxn id="163" idx="3"/>
          </p:cNvCxnSpPr>
          <p:nvPr/>
        </p:nvCxnSpPr>
        <p:spPr>
          <a:xfrm flipV="1">
            <a:off x="6695968" y="1662552"/>
            <a:ext cx="1164591" cy="794321"/>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B9A889B-BA04-45DC-ADBF-ECB5CA7CB326}"/>
              </a:ext>
            </a:extLst>
          </p:cNvPr>
          <p:cNvCxnSpPr>
            <a:cxnSpLocks/>
          </p:cNvCxnSpPr>
          <p:nvPr/>
        </p:nvCxnSpPr>
        <p:spPr>
          <a:xfrm>
            <a:off x="6850782" y="3515836"/>
            <a:ext cx="1049113" cy="383792"/>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341" name="Straight Connector 13340">
            <a:extLst>
              <a:ext uri="{FF2B5EF4-FFF2-40B4-BE49-F238E27FC236}">
                <a16:creationId xmlns:a16="http://schemas.microsoft.com/office/drawing/2014/main" id="{08366FAD-6192-4439-9AED-501BD4BCE889}"/>
              </a:ext>
            </a:extLst>
          </p:cNvPr>
          <p:cNvCxnSpPr>
            <a:cxnSpLocks/>
          </p:cNvCxnSpPr>
          <p:nvPr/>
        </p:nvCxnSpPr>
        <p:spPr>
          <a:xfrm>
            <a:off x="6695968" y="3692857"/>
            <a:ext cx="1486303" cy="896509"/>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337" name="Straight Connector 13336">
            <a:extLst>
              <a:ext uri="{FF2B5EF4-FFF2-40B4-BE49-F238E27FC236}">
                <a16:creationId xmlns:a16="http://schemas.microsoft.com/office/drawing/2014/main" id="{292FC31B-ADB8-4191-B9A5-67E332416423}"/>
              </a:ext>
            </a:extLst>
          </p:cNvPr>
          <p:cNvCxnSpPr>
            <a:cxnSpLocks/>
          </p:cNvCxnSpPr>
          <p:nvPr/>
        </p:nvCxnSpPr>
        <p:spPr>
          <a:xfrm flipH="1">
            <a:off x="4914874" y="4151287"/>
            <a:ext cx="341929" cy="825532"/>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333" name="Straight Connector 13332">
            <a:extLst>
              <a:ext uri="{FF2B5EF4-FFF2-40B4-BE49-F238E27FC236}">
                <a16:creationId xmlns:a16="http://schemas.microsoft.com/office/drawing/2014/main" id="{D66CD9A1-B0DC-4090-A0D3-6CC56D0F309D}"/>
              </a:ext>
            </a:extLst>
          </p:cNvPr>
          <p:cNvCxnSpPr>
            <a:cxnSpLocks/>
          </p:cNvCxnSpPr>
          <p:nvPr/>
        </p:nvCxnSpPr>
        <p:spPr>
          <a:xfrm flipV="1">
            <a:off x="3342488" y="3392056"/>
            <a:ext cx="1132599" cy="251229"/>
          </a:xfrm>
          <a:prstGeom prst="line">
            <a:avLst/>
          </a:prstGeom>
          <a:ln w="3175">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7FCCD1F-B20A-4DEC-B349-58EC3F1607AF}"/>
              </a:ext>
            </a:extLst>
          </p:cNvPr>
          <p:cNvCxnSpPr>
            <a:cxnSpLocks/>
          </p:cNvCxnSpPr>
          <p:nvPr/>
        </p:nvCxnSpPr>
        <p:spPr>
          <a:xfrm flipH="1" flipV="1">
            <a:off x="3275600" y="2719246"/>
            <a:ext cx="1229184" cy="153006"/>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322" name="Straight Connector 13321">
            <a:extLst>
              <a:ext uri="{FF2B5EF4-FFF2-40B4-BE49-F238E27FC236}">
                <a16:creationId xmlns:a16="http://schemas.microsoft.com/office/drawing/2014/main" id="{9EF95AC6-AB74-4702-A022-1AAB9B81E7B6}"/>
              </a:ext>
            </a:extLst>
          </p:cNvPr>
          <p:cNvCxnSpPr>
            <a:cxnSpLocks/>
          </p:cNvCxnSpPr>
          <p:nvPr/>
        </p:nvCxnSpPr>
        <p:spPr>
          <a:xfrm flipH="1" flipV="1">
            <a:off x="3200428" y="1729114"/>
            <a:ext cx="1388558" cy="809075"/>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3970F62-64D5-4E4A-8F1A-E88D45E75400}"/>
              </a:ext>
            </a:extLst>
          </p:cNvPr>
          <p:cNvCxnSpPr>
            <a:cxnSpLocks/>
          </p:cNvCxnSpPr>
          <p:nvPr/>
        </p:nvCxnSpPr>
        <p:spPr>
          <a:xfrm flipH="1" flipV="1">
            <a:off x="5663350" y="1152989"/>
            <a:ext cx="40523" cy="4297680"/>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408C119-9DD0-46F6-86A0-6E88DC3B0DA7}"/>
              </a:ext>
            </a:extLst>
          </p:cNvPr>
          <p:cNvCxnSpPr>
            <a:cxnSpLocks/>
          </p:cNvCxnSpPr>
          <p:nvPr/>
        </p:nvCxnSpPr>
        <p:spPr>
          <a:xfrm flipV="1">
            <a:off x="3183581" y="3669367"/>
            <a:ext cx="1405405" cy="697980"/>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892CB9-8A82-4B23-8AD7-6905C75F9809}"/>
              </a:ext>
            </a:extLst>
          </p:cNvPr>
          <p:cNvCxnSpPr>
            <a:cxnSpLocks/>
          </p:cNvCxnSpPr>
          <p:nvPr/>
        </p:nvCxnSpPr>
        <p:spPr>
          <a:xfrm flipV="1">
            <a:off x="6022075" y="1052017"/>
            <a:ext cx="552654" cy="997127"/>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B7BD0D7-EB29-4B9D-BE13-BAF8DABC3250}"/>
              </a:ext>
            </a:extLst>
          </p:cNvPr>
          <p:cNvCxnSpPr>
            <a:cxnSpLocks/>
          </p:cNvCxnSpPr>
          <p:nvPr/>
        </p:nvCxnSpPr>
        <p:spPr>
          <a:xfrm>
            <a:off x="3579223" y="982527"/>
            <a:ext cx="4354286" cy="4303576"/>
          </a:xfrm>
          <a:prstGeom prst="line">
            <a:avLst/>
          </a:prstGeom>
          <a:ln w="31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884E08-1E4E-4F7E-A6DE-B9AE00D7416E}"/>
              </a:ext>
            </a:extLst>
          </p:cNvPr>
          <p:cNvCxnSpPr>
            <a:cxnSpLocks/>
          </p:cNvCxnSpPr>
          <p:nvPr/>
        </p:nvCxnSpPr>
        <p:spPr>
          <a:xfrm>
            <a:off x="2551602" y="3148147"/>
            <a:ext cx="6285427" cy="0"/>
          </a:xfrm>
          <a:prstGeom prst="line">
            <a:avLst/>
          </a:prstGeom>
          <a:ln w="31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C577C5-4AC4-4DB1-ADBF-36FB3110E8FD}"/>
              </a:ext>
            </a:extLst>
          </p:cNvPr>
          <p:cNvCxnSpPr>
            <a:cxnSpLocks/>
          </p:cNvCxnSpPr>
          <p:nvPr/>
        </p:nvCxnSpPr>
        <p:spPr>
          <a:xfrm flipH="1">
            <a:off x="3483429" y="982527"/>
            <a:ext cx="4234047" cy="4313918"/>
          </a:xfrm>
          <a:prstGeom prst="line">
            <a:avLst/>
          </a:prstGeom>
          <a:ln w="31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F04AEFF8-3FAF-49B2-8B4D-36FF8E2B01E7}"/>
              </a:ext>
            </a:extLst>
          </p:cNvPr>
          <p:cNvSpPr/>
          <p:nvPr/>
        </p:nvSpPr>
        <p:spPr>
          <a:xfrm>
            <a:off x="4450079" y="1898467"/>
            <a:ext cx="2468880" cy="2468880"/>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31" name="TextBox 30">
            <a:extLst>
              <a:ext uri="{FF2B5EF4-FFF2-40B4-BE49-F238E27FC236}">
                <a16:creationId xmlns:a16="http://schemas.microsoft.com/office/drawing/2014/main" id="{148EA9BC-DF6F-4402-95BC-F2C2F453A042}"/>
              </a:ext>
            </a:extLst>
          </p:cNvPr>
          <p:cNvSpPr txBox="1"/>
          <p:nvPr/>
        </p:nvSpPr>
        <p:spPr>
          <a:xfrm>
            <a:off x="4450079" y="2901278"/>
            <a:ext cx="246888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Helvetica Now Text" panose="020B0504030202020204" pitchFamily="34" charset="77"/>
                <a:ea typeface="+mn-ea"/>
                <a:cs typeface="+mn-cs"/>
              </a:rPr>
              <a:t>Full Spectrum of Threats</a:t>
            </a:r>
            <a:endParaRPr kumimoji="0" lang="en-US" sz="2400" b="0" i="0" u="none" strike="noStrike" kern="1200" cap="none" spc="0" normalizeH="0" baseline="0" noProof="0" dirty="0">
              <a:ln>
                <a:noFill/>
              </a:ln>
              <a:solidFill>
                <a:srgbClr val="FFFFFF"/>
              </a:solidFill>
              <a:effectLst/>
              <a:uLnTx/>
              <a:uFillTx/>
              <a:latin typeface="Helvetica Now Text"/>
              <a:ea typeface="+mn-ea"/>
              <a:cs typeface="+mn-cs"/>
            </a:endParaRPr>
          </a:p>
        </p:txBody>
      </p:sp>
      <p:pic>
        <p:nvPicPr>
          <p:cNvPr id="32" name="Picture 31">
            <a:extLst>
              <a:ext uri="{FF2B5EF4-FFF2-40B4-BE49-F238E27FC236}">
                <a16:creationId xmlns:a16="http://schemas.microsoft.com/office/drawing/2014/main" id="{8DE363EB-589C-4958-99CB-49CF7D2502E5}"/>
              </a:ext>
            </a:extLst>
          </p:cNvPr>
          <p:cNvPicPr>
            <a:picLocks noChangeAspect="1"/>
          </p:cNvPicPr>
          <p:nvPr/>
        </p:nvPicPr>
        <p:blipFill>
          <a:blip r:embed="rId3"/>
          <a:srcRect/>
          <a:stretch/>
        </p:blipFill>
        <p:spPr>
          <a:xfrm>
            <a:off x="5344591" y="2238784"/>
            <a:ext cx="598811" cy="598811"/>
          </a:xfrm>
          <a:prstGeom prst="rect">
            <a:avLst/>
          </a:prstGeom>
        </p:spPr>
      </p:pic>
      <p:sp>
        <p:nvSpPr>
          <p:cNvPr id="29" name="Rectangle 28">
            <a:extLst>
              <a:ext uri="{FF2B5EF4-FFF2-40B4-BE49-F238E27FC236}">
                <a16:creationId xmlns:a16="http://schemas.microsoft.com/office/drawing/2014/main" id="{0A3BFA30-50EC-45A9-838E-0C80F5F7909A}"/>
              </a:ext>
            </a:extLst>
          </p:cNvPr>
          <p:cNvSpPr/>
          <p:nvPr/>
        </p:nvSpPr>
        <p:spPr>
          <a:xfrm>
            <a:off x="1025836" y="428013"/>
            <a:ext cx="190503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HACKTIVISM</a:t>
            </a:r>
          </a:p>
        </p:txBody>
      </p:sp>
      <p:grpSp>
        <p:nvGrpSpPr>
          <p:cNvPr id="33" name="Group 32">
            <a:extLst>
              <a:ext uri="{FF2B5EF4-FFF2-40B4-BE49-F238E27FC236}">
                <a16:creationId xmlns:a16="http://schemas.microsoft.com/office/drawing/2014/main" id="{43CA4E00-30E2-49CC-8A9A-128480942251}"/>
              </a:ext>
            </a:extLst>
          </p:cNvPr>
          <p:cNvGrpSpPr/>
          <p:nvPr/>
        </p:nvGrpSpPr>
        <p:grpSpPr>
          <a:xfrm>
            <a:off x="3265715" y="651058"/>
            <a:ext cx="637309" cy="640080"/>
            <a:chOff x="1699491" y="1551708"/>
            <a:chExt cx="637309" cy="640080"/>
          </a:xfrm>
        </p:grpSpPr>
        <p:sp>
          <p:nvSpPr>
            <p:cNvPr id="30" name="Oval 29">
              <a:extLst>
                <a:ext uri="{FF2B5EF4-FFF2-40B4-BE49-F238E27FC236}">
                  <a16:creationId xmlns:a16="http://schemas.microsoft.com/office/drawing/2014/main" id="{073B751C-8AD2-4187-BD5B-1C2BBF52D4DC}"/>
                </a:ext>
              </a:extLst>
            </p:cNvPr>
            <p:cNvSpPr/>
            <p:nvPr/>
          </p:nvSpPr>
          <p:spPr>
            <a:xfrm>
              <a:off x="1699491" y="1551708"/>
              <a:ext cx="637309" cy="6400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37" name="Oval 36">
              <a:extLst>
                <a:ext uri="{FF2B5EF4-FFF2-40B4-BE49-F238E27FC236}">
                  <a16:creationId xmlns:a16="http://schemas.microsoft.com/office/drawing/2014/main" id="{0B0E45E5-4342-45B6-A537-1E7102FD8CCF}"/>
                </a:ext>
              </a:extLst>
            </p:cNvPr>
            <p:cNvSpPr/>
            <p:nvPr/>
          </p:nvSpPr>
          <p:spPr>
            <a:xfrm>
              <a:off x="1743825" y="1596439"/>
              <a:ext cx="548640" cy="5486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38" name="Oval 37">
              <a:extLst>
                <a:ext uri="{FF2B5EF4-FFF2-40B4-BE49-F238E27FC236}">
                  <a16:creationId xmlns:a16="http://schemas.microsoft.com/office/drawing/2014/main" id="{B0AB766D-178A-454A-89D3-4BD8D142E81A}"/>
                </a:ext>
              </a:extLst>
            </p:cNvPr>
            <p:cNvSpPr/>
            <p:nvPr/>
          </p:nvSpPr>
          <p:spPr>
            <a:xfrm>
              <a:off x="1789545" y="1642159"/>
              <a:ext cx="457200" cy="457200"/>
            </a:xfrm>
            <a:prstGeom prst="ellipse">
              <a:avLst/>
            </a:prstGeom>
            <a:no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39" name="Oval 38">
              <a:extLst>
                <a:ext uri="{FF2B5EF4-FFF2-40B4-BE49-F238E27FC236}">
                  <a16:creationId xmlns:a16="http://schemas.microsoft.com/office/drawing/2014/main" id="{EFFBE49B-2A96-494E-B4E2-AB029A883A86}"/>
                </a:ext>
              </a:extLst>
            </p:cNvPr>
            <p:cNvSpPr/>
            <p:nvPr/>
          </p:nvSpPr>
          <p:spPr>
            <a:xfrm>
              <a:off x="1834805" y="1687879"/>
              <a:ext cx="365760" cy="365760"/>
            </a:xfrm>
            <a:prstGeom prst="ellipse">
              <a:avLst/>
            </a:prstGeom>
            <a:solidFill>
              <a:srgbClr val="262836"/>
            </a:solid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41" name="Group 40">
            <a:extLst>
              <a:ext uri="{FF2B5EF4-FFF2-40B4-BE49-F238E27FC236}">
                <a16:creationId xmlns:a16="http://schemas.microsoft.com/office/drawing/2014/main" id="{49887DE4-B8C2-47FC-B14A-AC0F1FFA7A01}"/>
              </a:ext>
            </a:extLst>
          </p:cNvPr>
          <p:cNvGrpSpPr/>
          <p:nvPr/>
        </p:nvGrpSpPr>
        <p:grpSpPr>
          <a:xfrm>
            <a:off x="2232947" y="2825864"/>
            <a:ext cx="637309" cy="640080"/>
            <a:chOff x="1699491" y="1551708"/>
            <a:chExt cx="637309" cy="640080"/>
          </a:xfrm>
        </p:grpSpPr>
        <p:sp>
          <p:nvSpPr>
            <p:cNvPr id="42" name="Oval 41">
              <a:extLst>
                <a:ext uri="{FF2B5EF4-FFF2-40B4-BE49-F238E27FC236}">
                  <a16:creationId xmlns:a16="http://schemas.microsoft.com/office/drawing/2014/main" id="{287230C5-FA42-4172-87BC-37EBEC600476}"/>
                </a:ext>
              </a:extLst>
            </p:cNvPr>
            <p:cNvSpPr/>
            <p:nvPr/>
          </p:nvSpPr>
          <p:spPr>
            <a:xfrm>
              <a:off x="1699491" y="1551708"/>
              <a:ext cx="637309" cy="6400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3" name="Oval 42">
              <a:extLst>
                <a:ext uri="{FF2B5EF4-FFF2-40B4-BE49-F238E27FC236}">
                  <a16:creationId xmlns:a16="http://schemas.microsoft.com/office/drawing/2014/main" id="{EDFC2A0D-8D81-4B3C-8738-F067636A4F75}"/>
                </a:ext>
              </a:extLst>
            </p:cNvPr>
            <p:cNvSpPr/>
            <p:nvPr/>
          </p:nvSpPr>
          <p:spPr>
            <a:xfrm>
              <a:off x="1743825" y="1596439"/>
              <a:ext cx="548640" cy="5486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4" name="Oval 43">
              <a:extLst>
                <a:ext uri="{FF2B5EF4-FFF2-40B4-BE49-F238E27FC236}">
                  <a16:creationId xmlns:a16="http://schemas.microsoft.com/office/drawing/2014/main" id="{45B7EEB0-15B4-4B4F-A75E-9919E97170E2}"/>
                </a:ext>
              </a:extLst>
            </p:cNvPr>
            <p:cNvSpPr/>
            <p:nvPr/>
          </p:nvSpPr>
          <p:spPr>
            <a:xfrm>
              <a:off x="1789545" y="1642159"/>
              <a:ext cx="457200" cy="457200"/>
            </a:xfrm>
            <a:prstGeom prst="ellipse">
              <a:avLst/>
            </a:prstGeom>
            <a:no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5" name="Oval 44">
              <a:extLst>
                <a:ext uri="{FF2B5EF4-FFF2-40B4-BE49-F238E27FC236}">
                  <a16:creationId xmlns:a16="http://schemas.microsoft.com/office/drawing/2014/main" id="{A183BEF3-0A42-4EDB-A620-ACB5875820D2}"/>
                </a:ext>
              </a:extLst>
            </p:cNvPr>
            <p:cNvSpPr/>
            <p:nvPr/>
          </p:nvSpPr>
          <p:spPr>
            <a:xfrm>
              <a:off x="1834805" y="1687879"/>
              <a:ext cx="365760" cy="365760"/>
            </a:xfrm>
            <a:prstGeom prst="ellipse">
              <a:avLst/>
            </a:prstGeom>
            <a:solidFill>
              <a:srgbClr val="262836"/>
            </a:solid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46" name="Group 45">
            <a:extLst>
              <a:ext uri="{FF2B5EF4-FFF2-40B4-BE49-F238E27FC236}">
                <a16:creationId xmlns:a16="http://schemas.microsoft.com/office/drawing/2014/main" id="{81BD58A7-350D-49B5-9F01-8F4676442A6A}"/>
              </a:ext>
            </a:extLst>
          </p:cNvPr>
          <p:cNvGrpSpPr/>
          <p:nvPr/>
        </p:nvGrpSpPr>
        <p:grpSpPr>
          <a:xfrm>
            <a:off x="7398821" y="651058"/>
            <a:ext cx="637309" cy="640080"/>
            <a:chOff x="1699491" y="1551708"/>
            <a:chExt cx="637309" cy="640080"/>
          </a:xfrm>
        </p:grpSpPr>
        <p:sp>
          <p:nvSpPr>
            <p:cNvPr id="47" name="Oval 46">
              <a:extLst>
                <a:ext uri="{FF2B5EF4-FFF2-40B4-BE49-F238E27FC236}">
                  <a16:creationId xmlns:a16="http://schemas.microsoft.com/office/drawing/2014/main" id="{3ACCEE85-1B09-49BE-B16B-9F258C8F8E1D}"/>
                </a:ext>
              </a:extLst>
            </p:cNvPr>
            <p:cNvSpPr/>
            <p:nvPr/>
          </p:nvSpPr>
          <p:spPr>
            <a:xfrm>
              <a:off x="1699491" y="1551708"/>
              <a:ext cx="637309" cy="6400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8" name="Oval 47">
              <a:extLst>
                <a:ext uri="{FF2B5EF4-FFF2-40B4-BE49-F238E27FC236}">
                  <a16:creationId xmlns:a16="http://schemas.microsoft.com/office/drawing/2014/main" id="{A973DD4F-62EE-4A5D-9914-EF4239E1D12D}"/>
                </a:ext>
              </a:extLst>
            </p:cNvPr>
            <p:cNvSpPr/>
            <p:nvPr/>
          </p:nvSpPr>
          <p:spPr>
            <a:xfrm>
              <a:off x="1743825" y="1596439"/>
              <a:ext cx="548640" cy="5486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49" name="Oval 48">
              <a:extLst>
                <a:ext uri="{FF2B5EF4-FFF2-40B4-BE49-F238E27FC236}">
                  <a16:creationId xmlns:a16="http://schemas.microsoft.com/office/drawing/2014/main" id="{887A9FAB-DEE0-412D-8DD6-6DF8533C294A}"/>
                </a:ext>
              </a:extLst>
            </p:cNvPr>
            <p:cNvSpPr/>
            <p:nvPr/>
          </p:nvSpPr>
          <p:spPr>
            <a:xfrm>
              <a:off x="1789545" y="1642159"/>
              <a:ext cx="457200" cy="457200"/>
            </a:xfrm>
            <a:prstGeom prst="ellipse">
              <a:avLst/>
            </a:prstGeom>
            <a:no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50" name="Oval 49">
              <a:extLst>
                <a:ext uri="{FF2B5EF4-FFF2-40B4-BE49-F238E27FC236}">
                  <a16:creationId xmlns:a16="http://schemas.microsoft.com/office/drawing/2014/main" id="{F4FA3D8D-E5C8-4D3D-9C39-EA2208BBF242}"/>
                </a:ext>
              </a:extLst>
            </p:cNvPr>
            <p:cNvSpPr/>
            <p:nvPr/>
          </p:nvSpPr>
          <p:spPr>
            <a:xfrm>
              <a:off x="1834805" y="1687879"/>
              <a:ext cx="365760" cy="365760"/>
            </a:xfrm>
            <a:prstGeom prst="ellipse">
              <a:avLst/>
            </a:prstGeom>
            <a:solidFill>
              <a:srgbClr val="262836"/>
            </a:solid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51" name="Group 50">
            <a:extLst>
              <a:ext uri="{FF2B5EF4-FFF2-40B4-BE49-F238E27FC236}">
                <a16:creationId xmlns:a16="http://schemas.microsoft.com/office/drawing/2014/main" id="{579AE499-59AB-46E0-BD1F-5196520A5E3A}"/>
              </a:ext>
            </a:extLst>
          </p:cNvPr>
          <p:cNvGrpSpPr/>
          <p:nvPr/>
        </p:nvGrpSpPr>
        <p:grpSpPr>
          <a:xfrm>
            <a:off x="8646034" y="2837595"/>
            <a:ext cx="637309" cy="640080"/>
            <a:chOff x="1699491" y="1551708"/>
            <a:chExt cx="637309" cy="640080"/>
          </a:xfrm>
        </p:grpSpPr>
        <p:sp>
          <p:nvSpPr>
            <p:cNvPr id="52" name="Oval 51">
              <a:extLst>
                <a:ext uri="{FF2B5EF4-FFF2-40B4-BE49-F238E27FC236}">
                  <a16:creationId xmlns:a16="http://schemas.microsoft.com/office/drawing/2014/main" id="{A5D0E4C5-CC86-4AE1-9078-77B0498AD0E0}"/>
                </a:ext>
              </a:extLst>
            </p:cNvPr>
            <p:cNvSpPr/>
            <p:nvPr/>
          </p:nvSpPr>
          <p:spPr>
            <a:xfrm>
              <a:off x="1699491" y="1551708"/>
              <a:ext cx="637309" cy="6400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53" name="Oval 52">
              <a:extLst>
                <a:ext uri="{FF2B5EF4-FFF2-40B4-BE49-F238E27FC236}">
                  <a16:creationId xmlns:a16="http://schemas.microsoft.com/office/drawing/2014/main" id="{7AF33D39-8258-4DED-BA7A-51EE9EA2C11F}"/>
                </a:ext>
              </a:extLst>
            </p:cNvPr>
            <p:cNvSpPr/>
            <p:nvPr/>
          </p:nvSpPr>
          <p:spPr>
            <a:xfrm>
              <a:off x="1743825" y="1596439"/>
              <a:ext cx="548640" cy="5486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54" name="Oval 53">
              <a:extLst>
                <a:ext uri="{FF2B5EF4-FFF2-40B4-BE49-F238E27FC236}">
                  <a16:creationId xmlns:a16="http://schemas.microsoft.com/office/drawing/2014/main" id="{F048F8EB-BFA6-4C36-AA52-BC9C5200B6A2}"/>
                </a:ext>
              </a:extLst>
            </p:cNvPr>
            <p:cNvSpPr/>
            <p:nvPr/>
          </p:nvSpPr>
          <p:spPr>
            <a:xfrm>
              <a:off x="1789545" y="1642159"/>
              <a:ext cx="457200" cy="457200"/>
            </a:xfrm>
            <a:prstGeom prst="ellipse">
              <a:avLst/>
            </a:prstGeom>
            <a:no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55" name="Oval 54">
              <a:extLst>
                <a:ext uri="{FF2B5EF4-FFF2-40B4-BE49-F238E27FC236}">
                  <a16:creationId xmlns:a16="http://schemas.microsoft.com/office/drawing/2014/main" id="{B64D1A88-4DA3-4558-800B-FEB7DAD99FFD}"/>
                </a:ext>
              </a:extLst>
            </p:cNvPr>
            <p:cNvSpPr/>
            <p:nvPr/>
          </p:nvSpPr>
          <p:spPr>
            <a:xfrm>
              <a:off x="1834805" y="1687879"/>
              <a:ext cx="365760" cy="365760"/>
            </a:xfrm>
            <a:prstGeom prst="ellipse">
              <a:avLst/>
            </a:prstGeom>
            <a:solidFill>
              <a:srgbClr val="262836"/>
            </a:solid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56" name="Group 55">
            <a:extLst>
              <a:ext uri="{FF2B5EF4-FFF2-40B4-BE49-F238E27FC236}">
                <a16:creationId xmlns:a16="http://schemas.microsoft.com/office/drawing/2014/main" id="{27E15094-E234-4307-AFF4-158BDB1375F5}"/>
              </a:ext>
            </a:extLst>
          </p:cNvPr>
          <p:cNvGrpSpPr/>
          <p:nvPr/>
        </p:nvGrpSpPr>
        <p:grpSpPr>
          <a:xfrm>
            <a:off x="3078085" y="5007797"/>
            <a:ext cx="637309" cy="640080"/>
            <a:chOff x="1699491" y="1551708"/>
            <a:chExt cx="637309" cy="640080"/>
          </a:xfrm>
        </p:grpSpPr>
        <p:sp>
          <p:nvSpPr>
            <p:cNvPr id="57" name="Oval 56">
              <a:extLst>
                <a:ext uri="{FF2B5EF4-FFF2-40B4-BE49-F238E27FC236}">
                  <a16:creationId xmlns:a16="http://schemas.microsoft.com/office/drawing/2014/main" id="{8F037B0F-2B31-4306-ABD0-7240C913FEAE}"/>
                </a:ext>
              </a:extLst>
            </p:cNvPr>
            <p:cNvSpPr/>
            <p:nvPr/>
          </p:nvSpPr>
          <p:spPr>
            <a:xfrm>
              <a:off x="1699491" y="1551708"/>
              <a:ext cx="637309" cy="6400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58" name="Oval 57">
              <a:extLst>
                <a:ext uri="{FF2B5EF4-FFF2-40B4-BE49-F238E27FC236}">
                  <a16:creationId xmlns:a16="http://schemas.microsoft.com/office/drawing/2014/main" id="{8A4B076D-6A0E-46A3-AB44-D60CDDBD9F15}"/>
                </a:ext>
              </a:extLst>
            </p:cNvPr>
            <p:cNvSpPr/>
            <p:nvPr/>
          </p:nvSpPr>
          <p:spPr>
            <a:xfrm>
              <a:off x="1743825" y="1596439"/>
              <a:ext cx="548640" cy="5486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59" name="Oval 58">
              <a:extLst>
                <a:ext uri="{FF2B5EF4-FFF2-40B4-BE49-F238E27FC236}">
                  <a16:creationId xmlns:a16="http://schemas.microsoft.com/office/drawing/2014/main" id="{FA2E9B9E-BEF1-4456-B628-983BADEDFAF5}"/>
                </a:ext>
              </a:extLst>
            </p:cNvPr>
            <p:cNvSpPr/>
            <p:nvPr/>
          </p:nvSpPr>
          <p:spPr>
            <a:xfrm>
              <a:off x="1789545" y="1642159"/>
              <a:ext cx="457200" cy="457200"/>
            </a:xfrm>
            <a:prstGeom prst="ellipse">
              <a:avLst/>
            </a:prstGeom>
            <a:no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60" name="Oval 59">
              <a:extLst>
                <a:ext uri="{FF2B5EF4-FFF2-40B4-BE49-F238E27FC236}">
                  <a16:creationId xmlns:a16="http://schemas.microsoft.com/office/drawing/2014/main" id="{EED72AF7-3FC0-4E32-9565-89CD0444B586}"/>
                </a:ext>
              </a:extLst>
            </p:cNvPr>
            <p:cNvSpPr/>
            <p:nvPr/>
          </p:nvSpPr>
          <p:spPr>
            <a:xfrm>
              <a:off x="1834805" y="1687879"/>
              <a:ext cx="365760" cy="365760"/>
            </a:xfrm>
            <a:prstGeom prst="ellipse">
              <a:avLst/>
            </a:prstGeom>
            <a:solidFill>
              <a:srgbClr val="262836"/>
            </a:solid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61" name="Group 60">
            <a:extLst>
              <a:ext uri="{FF2B5EF4-FFF2-40B4-BE49-F238E27FC236}">
                <a16:creationId xmlns:a16="http://schemas.microsoft.com/office/drawing/2014/main" id="{62FBE119-9275-4E22-9E70-1736700B6E35}"/>
              </a:ext>
            </a:extLst>
          </p:cNvPr>
          <p:cNvGrpSpPr/>
          <p:nvPr/>
        </p:nvGrpSpPr>
        <p:grpSpPr>
          <a:xfrm>
            <a:off x="7719330" y="5061752"/>
            <a:ext cx="637309" cy="640080"/>
            <a:chOff x="1699491" y="1551708"/>
            <a:chExt cx="637309" cy="640080"/>
          </a:xfrm>
        </p:grpSpPr>
        <p:sp>
          <p:nvSpPr>
            <p:cNvPr id="62" name="Oval 61">
              <a:extLst>
                <a:ext uri="{FF2B5EF4-FFF2-40B4-BE49-F238E27FC236}">
                  <a16:creationId xmlns:a16="http://schemas.microsoft.com/office/drawing/2014/main" id="{79D21C24-7014-4241-B5F5-4115CE519C95}"/>
                </a:ext>
              </a:extLst>
            </p:cNvPr>
            <p:cNvSpPr/>
            <p:nvPr/>
          </p:nvSpPr>
          <p:spPr>
            <a:xfrm>
              <a:off x="1699491" y="1551708"/>
              <a:ext cx="637309" cy="6400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63" name="Oval 62">
              <a:extLst>
                <a:ext uri="{FF2B5EF4-FFF2-40B4-BE49-F238E27FC236}">
                  <a16:creationId xmlns:a16="http://schemas.microsoft.com/office/drawing/2014/main" id="{0B843FB3-8335-4BF8-8F0F-E0C708F252EA}"/>
                </a:ext>
              </a:extLst>
            </p:cNvPr>
            <p:cNvSpPr/>
            <p:nvPr/>
          </p:nvSpPr>
          <p:spPr>
            <a:xfrm>
              <a:off x="1743825" y="1596439"/>
              <a:ext cx="548640" cy="5486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64" name="Oval 63">
              <a:extLst>
                <a:ext uri="{FF2B5EF4-FFF2-40B4-BE49-F238E27FC236}">
                  <a16:creationId xmlns:a16="http://schemas.microsoft.com/office/drawing/2014/main" id="{3A8FCAAA-D65C-4F30-9868-CD16F19458DE}"/>
                </a:ext>
              </a:extLst>
            </p:cNvPr>
            <p:cNvSpPr/>
            <p:nvPr/>
          </p:nvSpPr>
          <p:spPr>
            <a:xfrm>
              <a:off x="1789545" y="1642159"/>
              <a:ext cx="457200" cy="457200"/>
            </a:xfrm>
            <a:prstGeom prst="ellipse">
              <a:avLst/>
            </a:prstGeom>
            <a:no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65" name="Oval 64">
              <a:extLst>
                <a:ext uri="{FF2B5EF4-FFF2-40B4-BE49-F238E27FC236}">
                  <a16:creationId xmlns:a16="http://schemas.microsoft.com/office/drawing/2014/main" id="{AC04482D-0ECE-4580-97F3-5DF6963005DC}"/>
                </a:ext>
              </a:extLst>
            </p:cNvPr>
            <p:cNvSpPr/>
            <p:nvPr/>
          </p:nvSpPr>
          <p:spPr>
            <a:xfrm>
              <a:off x="1834805" y="1687879"/>
              <a:ext cx="365760" cy="365760"/>
            </a:xfrm>
            <a:prstGeom prst="ellipse">
              <a:avLst/>
            </a:prstGeom>
            <a:solidFill>
              <a:srgbClr val="262836"/>
            </a:solidFill>
            <a:ln>
              <a:solidFill>
                <a:srgbClr val="262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66" name="Group 65">
            <a:extLst>
              <a:ext uri="{FF2B5EF4-FFF2-40B4-BE49-F238E27FC236}">
                <a16:creationId xmlns:a16="http://schemas.microsoft.com/office/drawing/2014/main" id="{84EF9A35-658F-4920-8C70-2C820881A6BD}"/>
              </a:ext>
            </a:extLst>
          </p:cNvPr>
          <p:cNvGrpSpPr/>
          <p:nvPr/>
        </p:nvGrpSpPr>
        <p:grpSpPr>
          <a:xfrm>
            <a:off x="6502251" y="952003"/>
            <a:ext cx="182880" cy="182880"/>
            <a:chOff x="1759918" y="1596439"/>
            <a:chExt cx="318654" cy="320040"/>
          </a:xfrm>
        </p:grpSpPr>
        <p:sp>
          <p:nvSpPr>
            <p:cNvPr id="68" name="Oval 67">
              <a:extLst>
                <a:ext uri="{FF2B5EF4-FFF2-40B4-BE49-F238E27FC236}">
                  <a16:creationId xmlns:a16="http://schemas.microsoft.com/office/drawing/2014/main" id="{87D805A4-EADA-49D3-8323-D4D0CFA32C07}"/>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69" name="Oval 68">
              <a:extLst>
                <a:ext uri="{FF2B5EF4-FFF2-40B4-BE49-F238E27FC236}">
                  <a16:creationId xmlns:a16="http://schemas.microsoft.com/office/drawing/2014/main" id="{065A50E0-A6A6-4777-80CB-EDE587D78B96}"/>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sp>
        <p:nvSpPr>
          <p:cNvPr id="74" name="Rectangle 73">
            <a:extLst>
              <a:ext uri="{FF2B5EF4-FFF2-40B4-BE49-F238E27FC236}">
                <a16:creationId xmlns:a16="http://schemas.microsoft.com/office/drawing/2014/main" id="{36F9C4D3-5F21-4330-8AFE-434D6E620E75}"/>
              </a:ext>
            </a:extLst>
          </p:cNvPr>
          <p:cNvSpPr/>
          <p:nvPr/>
        </p:nvSpPr>
        <p:spPr>
          <a:xfrm>
            <a:off x="1016001" y="1283421"/>
            <a:ext cx="2182124"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36"/>
                </a:solidFill>
                <a:effectLst/>
                <a:uLnTx/>
                <a:uFillTx/>
                <a:latin typeface="Helvetica Now Text" panose="020B0504030202020204" pitchFamily="34" charset="77"/>
                <a:ea typeface="+mn-ea"/>
                <a:cs typeface="+mn-cs"/>
              </a:rPr>
              <a:t>Motivation: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rPr>
              <a:t>Hacktivists use computer network exploitation to advance their political or social causes.</a:t>
            </a:r>
          </a:p>
        </p:txBody>
      </p:sp>
      <p:sp>
        <p:nvSpPr>
          <p:cNvPr id="75" name="Rectangle 74">
            <a:extLst>
              <a:ext uri="{FF2B5EF4-FFF2-40B4-BE49-F238E27FC236}">
                <a16:creationId xmlns:a16="http://schemas.microsoft.com/office/drawing/2014/main" id="{221AD16B-9B6C-4F50-BFCE-5CF0FE4FA526}"/>
              </a:ext>
            </a:extLst>
          </p:cNvPr>
          <p:cNvSpPr/>
          <p:nvPr/>
        </p:nvSpPr>
        <p:spPr>
          <a:xfrm>
            <a:off x="531335" y="2903533"/>
            <a:ext cx="190503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CRIME</a:t>
            </a:r>
          </a:p>
        </p:txBody>
      </p:sp>
      <p:sp>
        <p:nvSpPr>
          <p:cNvPr id="76" name="Rectangle 75">
            <a:extLst>
              <a:ext uri="{FF2B5EF4-FFF2-40B4-BE49-F238E27FC236}">
                <a16:creationId xmlns:a16="http://schemas.microsoft.com/office/drawing/2014/main" id="{627A35B3-F8CE-4211-8CF7-189D7DDD71AE}"/>
              </a:ext>
            </a:extLst>
          </p:cNvPr>
          <p:cNvSpPr/>
          <p:nvPr/>
        </p:nvSpPr>
        <p:spPr>
          <a:xfrm>
            <a:off x="531335" y="3757945"/>
            <a:ext cx="228918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36"/>
                </a:solidFill>
                <a:effectLst/>
                <a:uLnTx/>
                <a:uFillTx/>
                <a:latin typeface="Helvetica Now Text" panose="020B0504030202020204" pitchFamily="34" charset="77"/>
                <a:ea typeface="+mn-ea"/>
                <a:cs typeface="+mn-cs"/>
              </a:rPr>
              <a:t>Motivation: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rPr>
              <a:t>Individuals sophisticated criminal enterprises steal personal information and extort victims for financial gain</a:t>
            </a:r>
          </a:p>
        </p:txBody>
      </p:sp>
      <p:sp>
        <p:nvSpPr>
          <p:cNvPr id="77" name="Rectangle 76">
            <a:extLst>
              <a:ext uri="{FF2B5EF4-FFF2-40B4-BE49-F238E27FC236}">
                <a16:creationId xmlns:a16="http://schemas.microsoft.com/office/drawing/2014/main" id="{4D2CA9A0-68B4-4081-881E-F6C4379F34EE}"/>
              </a:ext>
            </a:extLst>
          </p:cNvPr>
          <p:cNvSpPr/>
          <p:nvPr/>
        </p:nvSpPr>
        <p:spPr>
          <a:xfrm>
            <a:off x="3813093" y="4962791"/>
            <a:ext cx="190503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INSIDER</a:t>
            </a:r>
          </a:p>
        </p:txBody>
      </p:sp>
      <p:sp>
        <p:nvSpPr>
          <p:cNvPr id="78" name="Rectangle 77">
            <a:extLst>
              <a:ext uri="{FF2B5EF4-FFF2-40B4-BE49-F238E27FC236}">
                <a16:creationId xmlns:a16="http://schemas.microsoft.com/office/drawing/2014/main" id="{4D59CE03-D24F-47D2-8DBD-343984F7B7FB}"/>
              </a:ext>
            </a:extLst>
          </p:cNvPr>
          <p:cNvSpPr/>
          <p:nvPr/>
        </p:nvSpPr>
        <p:spPr>
          <a:xfrm>
            <a:off x="3813093" y="5724845"/>
            <a:ext cx="2347562"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36"/>
                </a:solidFill>
                <a:effectLst/>
                <a:uLnTx/>
                <a:uFillTx/>
                <a:latin typeface="Helvetica Now Text" panose="020B0504030202020204" pitchFamily="34" charset="77"/>
                <a:ea typeface="+mn-ea"/>
                <a:cs typeface="+mn-cs"/>
              </a:rPr>
              <a:t>Motivation: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rPr>
              <a:t>Trusted insiders steal proprietary information for personal, financial, and ideological reasons.</a:t>
            </a:r>
          </a:p>
        </p:txBody>
      </p:sp>
      <p:sp>
        <p:nvSpPr>
          <p:cNvPr id="79" name="Rectangle 78">
            <a:extLst>
              <a:ext uri="{FF2B5EF4-FFF2-40B4-BE49-F238E27FC236}">
                <a16:creationId xmlns:a16="http://schemas.microsoft.com/office/drawing/2014/main" id="{4F730657-C9BE-4C8E-83EC-E5DBE2A21701}"/>
              </a:ext>
            </a:extLst>
          </p:cNvPr>
          <p:cNvSpPr/>
          <p:nvPr/>
        </p:nvSpPr>
        <p:spPr>
          <a:xfrm>
            <a:off x="8377456" y="4958386"/>
            <a:ext cx="190503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ESPIONAGE</a:t>
            </a:r>
          </a:p>
        </p:txBody>
      </p:sp>
      <p:sp>
        <p:nvSpPr>
          <p:cNvPr id="80" name="Rectangle 79">
            <a:extLst>
              <a:ext uri="{FF2B5EF4-FFF2-40B4-BE49-F238E27FC236}">
                <a16:creationId xmlns:a16="http://schemas.microsoft.com/office/drawing/2014/main" id="{07987B66-CAEF-40B8-A8B9-9D018572BB70}"/>
              </a:ext>
            </a:extLst>
          </p:cNvPr>
          <p:cNvSpPr/>
          <p:nvPr/>
        </p:nvSpPr>
        <p:spPr>
          <a:xfrm>
            <a:off x="8377456" y="5812800"/>
            <a:ext cx="2567635"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36"/>
                </a:solidFill>
                <a:effectLst/>
                <a:uLnTx/>
                <a:uFillTx/>
                <a:latin typeface="Helvetica Now Text" panose="020B0504030202020204" pitchFamily="34" charset="77"/>
                <a:ea typeface="+mn-ea"/>
                <a:cs typeface="+mn-cs"/>
              </a:rPr>
              <a:t>Motivation: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rPr>
              <a:t>Nation-state actors conduct computer intrusions to steal sensitive state secrets and proprietary information from private companies.</a:t>
            </a:r>
          </a:p>
        </p:txBody>
      </p:sp>
      <p:sp>
        <p:nvSpPr>
          <p:cNvPr id="81" name="Rectangle 80">
            <a:extLst>
              <a:ext uri="{FF2B5EF4-FFF2-40B4-BE49-F238E27FC236}">
                <a16:creationId xmlns:a16="http://schemas.microsoft.com/office/drawing/2014/main" id="{A11501DD-9025-459F-9BF3-F8AC87115061}"/>
              </a:ext>
            </a:extLst>
          </p:cNvPr>
          <p:cNvSpPr/>
          <p:nvPr/>
        </p:nvSpPr>
        <p:spPr>
          <a:xfrm>
            <a:off x="9404942" y="2865303"/>
            <a:ext cx="190503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WARFARE</a:t>
            </a:r>
          </a:p>
        </p:txBody>
      </p:sp>
      <p:sp>
        <p:nvSpPr>
          <p:cNvPr id="82" name="Rectangle 81">
            <a:extLst>
              <a:ext uri="{FF2B5EF4-FFF2-40B4-BE49-F238E27FC236}">
                <a16:creationId xmlns:a16="http://schemas.microsoft.com/office/drawing/2014/main" id="{E00615AA-9271-4DD3-A87D-222B4D7C5861}"/>
              </a:ext>
            </a:extLst>
          </p:cNvPr>
          <p:cNvSpPr/>
          <p:nvPr/>
        </p:nvSpPr>
        <p:spPr>
          <a:xfrm>
            <a:off x="9404942" y="3812077"/>
            <a:ext cx="2567635"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36"/>
                </a:solidFill>
                <a:effectLst/>
                <a:uLnTx/>
                <a:uFillTx/>
                <a:latin typeface="Helvetica Now Text" panose="020B0504030202020204" pitchFamily="34" charset="77"/>
                <a:ea typeface="+mn-ea"/>
                <a:cs typeface="+mn-cs"/>
              </a:rPr>
              <a:t>Motivation: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rPr>
              <a:t>Nation-state actors sabotage military and critical infrastructure systems to gain an advantage in the event of conflict.</a:t>
            </a:r>
          </a:p>
        </p:txBody>
      </p:sp>
      <p:sp>
        <p:nvSpPr>
          <p:cNvPr id="83" name="Rectangle 82">
            <a:extLst>
              <a:ext uri="{FF2B5EF4-FFF2-40B4-BE49-F238E27FC236}">
                <a16:creationId xmlns:a16="http://schemas.microsoft.com/office/drawing/2014/main" id="{207A0488-7651-443C-85FE-82DF3A7DC3BE}"/>
              </a:ext>
            </a:extLst>
          </p:cNvPr>
          <p:cNvSpPr/>
          <p:nvPr/>
        </p:nvSpPr>
        <p:spPr>
          <a:xfrm>
            <a:off x="8114556" y="429275"/>
            <a:ext cx="190503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TERRORISM</a:t>
            </a:r>
          </a:p>
        </p:txBody>
      </p:sp>
      <p:sp>
        <p:nvSpPr>
          <p:cNvPr id="84" name="Rectangle 83">
            <a:extLst>
              <a:ext uri="{FF2B5EF4-FFF2-40B4-BE49-F238E27FC236}">
                <a16:creationId xmlns:a16="http://schemas.microsoft.com/office/drawing/2014/main" id="{C4E917EE-53CA-4CEE-B88D-BE547E16A773}"/>
              </a:ext>
            </a:extLst>
          </p:cNvPr>
          <p:cNvSpPr/>
          <p:nvPr/>
        </p:nvSpPr>
        <p:spPr>
          <a:xfrm>
            <a:off x="8114556" y="1283689"/>
            <a:ext cx="2567635"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36"/>
                </a:solidFill>
                <a:effectLst/>
                <a:uLnTx/>
                <a:uFillTx/>
                <a:latin typeface="Helvetica Now Text" panose="020B0504030202020204" pitchFamily="34" charset="77"/>
                <a:ea typeface="+mn-ea"/>
                <a:cs typeface="+mn-cs"/>
              </a:rPr>
              <a:t>Motivation: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rPr>
              <a:t>Terrorist groups sabotage the computer systems that operate our critical infrastructure, such as the electric grid.</a:t>
            </a:r>
          </a:p>
        </p:txBody>
      </p:sp>
      <p:grpSp>
        <p:nvGrpSpPr>
          <p:cNvPr id="87" name="Group 86">
            <a:extLst>
              <a:ext uri="{FF2B5EF4-FFF2-40B4-BE49-F238E27FC236}">
                <a16:creationId xmlns:a16="http://schemas.microsoft.com/office/drawing/2014/main" id="{04C823EE-46CD-40A4-B5CD-8DEBE0366719}"/>
              </a:ext>
            </a:extLst>
          </p:cNvPr>
          <p:cNvGrpSpPr/>
          <p:nvPr/>
        </p:nvGrpSpPr>
        <p:grpSpPr>
          <a:xfrm>
            <a:off x="3065335" y="4289727"/>
            <a:ext cx="182880" cy="182880"/>
            <a:chOff x="1759918" y="1596439"/>
            <a:chExt cx="318654" cy="320040"/>
          </a:xfrm>
        </p:grpSpPr>
        <p:sp>
          <p:nvSpPr>
            <p:cNvPr id="88" name="Oval 87">
              <a:extLst>
                <a:ext uri="{FF2B5EF4-FFF2-40B4-BE49-F238E27FC236}">
                  <a16:creationId xmlns:a16="http://schemas.microsoft.com/office/drawing/2014/main" id="{60106716-CF54-4CBB-9A1F-22C5C7D02C58}"/>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89" name="Oval 88">
              <a:extLst>
                <a:ext uri="{FF2B5EF4-FFF2-40B4-BE49-F238E27FC236}">
                  <a16:creationId xmlns:a16="http://schemas.microsoft.com/office/drawing/2014/main" id="{531B4C0C-0CC0-4C47-A259-32629D7D9E37}"/>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cxnSp>
        <p:nvCxnSpPr>
          <p:cNvPr id="97" name="Straight Connector 96">
            <a:extLst>
              <a:ext uri="{FF2B5EF4-FFF2-40B4-BE49-F238E27FC236}">
                <a16:creationId xmlns:a16="http://schemas.microsoft.com/office/drawing/2014/main" id="{9E0D8F03-83BF-4705-8C31-BB8352AB3B83}"/>
              </a:ext>
            </a:extLst>
          </p:cNvPr>
          <p:cNvCxnSpPr>
            <a:cxnSpLocks/>
          </p:cNvCxnSpPr>
          <p:nvPr/>
        </p:nvCxnSpPr>
        <p:spPr>
          <a:xfrm flipH="1" flipV="1">
            <a:off x="4718756" y="1030386"/>
            <a:ext cx="509883" cy="952136"/>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31E07BD7-2FC9-4EFF-8C55-284EEBC0ABA2}"/>
              </a:ext>
            </a:extLst>
          </p:cNvPr>
          <p:cNvGrpSpPr/>
          <p:nvPr/>
        </p:nvGrpSpPr>
        <p:grpSpPr>
          <a:xfrm>
            <a:off x="4632889" y="943687"/>
            <a:ext cx="182880" cy="182880"/>
            <a:chOff x="1759918" y="1596439"/>
            <a:chExt cx="318654" cy="320040"/>
          </a:xfrm>
        </p:grpSpPr>
        <p:sp>
          <p:nvSpPr>
            <p:cNvPr id="100" name="Oval 99">
              <a:extLst>
                <a:ext uri="{FF2B5EF4-FFF2-40B4-BE49-F238E27FC236}">
                  <a16:creationId xmlns:a16="http://schemas.microsoft.com/office/drawing/2014/main" id="{B32EC5EA-1C8B-48CC-BE5B-93F0DDCFCF47}"/>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01" name="Oval 100">
              <a:extLst>
                <a:ext uri="{FF2B5EF4-FFF2-40B4-BE49-F238E27FC236}">
                  <a16:creationId xmlns:a16="http://schemas.microsoft.com/office/drawing/2014/main" id="{1781D616-091F-48ED-84FF-1040A10438EB}"/>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sp>
        <p:nvSpPr>
          <p:cNvPr id="110" name="Oval 109">
            <a:extLst>
              <a:ext uri="{FF2B5EF4-FFF2-40B4-BE49-F238E27FC236}">
                <a16:creationId xmlns:a16="http://schemas.microsoft.com/office/drawing/2014/main" id="{8178054C-7709-47A1-9175-19963294185C}"/>
              </a:ext>
            </a:extLst>
          </p:cNvPr>
          <p:cNvSpPr/>
          <p:nvPr/>
        </p:nvSpPr>
        <p:spPr>
          <a:xfrm>
            <a:off x="5624329" y="1140685"/>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nvGrpSpPr>
          <p:cNvPr id="115" name="Group 114">
            <a:extLst>
              <a:ext uri="{FF2B5EF4-FFF2-40B4-BE49-F238E27FC236}">
                <a16:creationId xmlns:a16="http://schemas.microsoft.com/office/drawing/2014/main" id="{ED7D962F-6E28-401D-BFAA-9740982B0F2D}"/>
              </a:ext>
            </a:extLst>
          </p:cNvPr>
          <p:cNvGrpSpPr/>
          <p:nvPr/>
        </p:nvGrpSpPr>
        <p:grpSpPr>
          <a:xfrm>
            <a:off x="3107585" y="1623854"/>
            <a:ext cx="182880" cy="182880"/>
            <a:chOff x="1759918" y="1596439"/>
            <a:chExt cx="318654" cy="320040"/>
          </a:xfrm>
        </p:grpSpPr>
        <p:sp>
          <p:nvSpPr>
            <p:cNvPr id="116" name="Oval 115">
              <a:extLst>
                <a:ext uri="{FF2B5EF4-FFF2-40B4-BE49-F238E27FC236}">
                  <a16:creationId xmlns:a16="http://schemas.microsoft.com/office/drawing/2014/main" id="{8795CA5C-8E1D-4E1A-A679-1BE19A2CA9AF}"/>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17" name="Oval 116">
              <a:extLst>
                <a:ext uri="{FF2B5EF4-FFF2-40B4-BE49-F238E27FC236}">
                  <a16:creationId xmlns:a16="http://schemas.microsoft.com/office/drawing/2014/main" id="{0AE230E2-2373-4241-B24D-AE2D82D13F69}"/>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sp>
        <p:nvSpPr>
          <p:cNvPr id="128" name="Oval 127">
            <a:extLst>
              <a:ext uri="{FF2B5EF4-FFF2-40B4-BE49-F238E27FC236}">
                <a16:creationId xmlns:a16="http://schemas.microsoft.com/office/drawing/2014/main" id="{AEBE49C5-7619-4348-BA0C-D28C9E21A0EE}"/>
              </a:ext>
            </a:extLst>
          </p:cNvPr>
          <p:cNvSpPr/>
          <p:nvPr/>
        </p:nvSpPr>
        <p:spPr>
          <a:xfrm>
            <a:off x="3245965" y="2669308"/>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29" name="Oval 128">
            <a:extLst>
              <a:ext uri="{FF2B5EF4-FFF2-40B4-BE49-F238E27FC236}">
                <a16:creationId xmlns:a16="http://schemas.microsoft.com/office/drawing/2014/main" id="{E22CD840-6989-4BB6-8CF7-8C206EBCA61F}"/>
              </a:ext>
            </a:extLst>
          </p:cNvPr>
          <p:cNvSpPr/>
          <p:nvPr/>
        </p:nvSpPr>
        <p:spPr>
          <a:xfrm>
            <a:off x="3273675" y="3602180"/>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36" name="Oval 135">
            <a:extLst>
              <a:ext uri="{FF2B5EF4-FFF2-40B4-BE49-F238E27FC236}">
                <a16:creationId xmlns:a16="http://schemas.microsoft.com/office/drawing/2014/main" id="{2C347015-9F02-4DDA-80D9-925EC7831A4A}"/>
              </a:ext>
            </a:extLst>
          </p:cNvPr>
          <p:cNvSpPr/>
          <p:nvPr/>
        </p:nvSpPr>
        <p:spPr>
          <a:xfrm>
            <a:off x="4871564" y="4922987"/>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nvGrpSpPr>
          <p:cNvPr id="137" name="Group 136">
            <a:extLst>
              <a:ext uri="{FF2B5EF4-FFF2-40B4-BE49-F238E27FC236}">
                <a16:creationId xmlns:a16="http://schemas.microsoft.com/office/drawing/2014/main" id="{2E0E121D-ECEA-4533-A117-24DDF62481CC}"/>
              </a:ext>
            </a:extLst>
          </p:cNvPr>
          <p:cNvGrpSpPr/>
          <p:nvPr/>
        </p:nvGrpSpPr>
        <p:grpSpPr>
          <a:xfrm>
            <a:off x="5612433" y="5359229"/>
            <a:ext cx="182880" cy="182880"/>
            <a:chOff x="1759918" y="1596439"/>
            <a:chExt cx="318654" cy="320040"/>
          </a:xfrm>
        </p:grpSpPr>
        <p:sp>
          <p:nvSpPr>
            <p:cNvPr id="138" name="Oval 137">
              <a:extLst>
                <a:ext uri="{FF2B5EF4-FFF2-40B4-BE49-F238E27FC236}">
                  <a16:creationId xmlns:a16="http://schemas.microsoft.com/office/drawing/2014/main" id="{99254D13-F25B-44B4-AF14-ABA16991C896}"/>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39" name="Oval 138">
              <a:extLst>
                <a:ext uri="{FF2B5EF4-FFF2-40B4-BE49-F238E27FC236}">
                  <a16:creationId xmlns:a16="http://schemas.microsoft.com/office/drawing/2014/main" id="{6C946CCA-4FFD-4321-ADD7-087FC7C99A23}"/>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cxnSp>
        <p:nvCxnSpPr>
          <p:cNvPr id="140" name="Straight Connector 139">
            <a:extLst>
              <a:ext uri="{FF2B5EF4-FFF2-40B4-BE49-F238E27FC236}">
                <a16:creationId xmlns:a16="http://schemas.microsoft.com/office/drawing/2014/main" id="{A9BF09B8-1EC6-4204-A384-DD503FD51EAB}"/>
              </a:ext>
            </a:extLst>
          </p:cNvPr>
          <p:cNvCxnSpPr>
            <a:cxnSpLocks/>
          </p:cNvCxnSpPr>
          <p:nvPr/>
        </p:nvCxnSpPr>
        <p:spPr>
          <a:xfrm>
            <a:off x="6237865" y="4229747"/>
            <a:ext cx="336864" cy="742102"/>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B55201DF-EF3F-42A4-A7D1-8D538504809B}"/>
              </a:ext>
            </a:extLst>
          </p:cNvPr>
          <p:cNvSpPr/>
          <p:nvPr/>
        </p:nvSpPr>
        <p:spPr>
          <a:xfrm>
            <a:off x="6547968" y="4973791"/>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44" name="Oval 143">
            <a:extLst>
              <a:ext uri="{FF2B5EF4-FFF2-40B4-BE49-F238E27FC236}">
                <a16:creationId xmlns:a16="http://schemas.microsoft.com/office/drawing/2014/main" id="{ED774202-E2D0-425A-A973-292D881F65E9}"/>
              </a:ext>
            </a:extLst>
          </p:cNvPr>
          <p:cNvSpPr/>
          <p:nvPr/>
        </p:nvSpPr>
        <p:spPr>
          <a:xfrm>
            <a:off x="7854644" y="3859333"/>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cxnSp>
        <p:nvCxnSpPr>
          <p:cNvPr id="149" name="Straight Connector 148">
            <a:extLst>
              <a:ext uri="{FF2B5EF4-FFF2-40B4-BE49-F238E27FC236}">
                <a16:creationId xmlns:a16="http://schemas.microsoft.com/office/drawing/2014/main" id="{166A100E-C07B-42D9-9688-B5AF74453E7D}"/>
              </a:ext>
            </a:extLst>
          </p:cNvPr>
          <p:cNvCxnSpPr>
            <a:cxnSpLocks/>
          </p:cNvCxnSpPr>
          <p:nvPr/>
        </p:nvCxnSpPr>
        <p:spPr>
          <a:xfrm>
            <a:off x="6908677" y="3309851"/>
            <a:ext cx="1630792" cy="221891"/>
          </a:xfrm>
          <a:prstGeom prst="line">
            <a:avLst/>
          </a:prstGeom>
          <a:ln w="3175">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B042C87F-F9CC-442B-99C8-ACEA6CEE026E}"/>
              </a:ext>
            </a:extLst>
          </p:cNvPr>
          <p:cNvGrpSpPr/>
          <p:nvPr/>
        </p:nvGrpSpPr>
        <p:grpSpPr>
          <a:xfrm>
            <a:off x="8463154" y="3431410"/>
            <a:ext cx="182880" cy="182880"/>
            <a:chOff x="1759918" y="1596439"/>
            <a:chExt cx="318654" cy="320040"/>
          </a:xfrm>
        </p:grpSpPr>
        <p:sp>
          <p:nvSpPr>
            <p:cNvPr id="157" name="Oval 156">
              <a:extLst>
                <a:ext uri="{FF2B5EF4-FFF2-40B4-BE49-F238E27FC236}">
                  <a16:creationId xmlns:a16="http://schemas.microsoft.com/office/drawing/2014/main" id="{74063088-4DF7-4247-984C-DC349B18C819}"/>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58" name="Oval 157">
              <a:extLst>
                <a:ext uri="{FF2B5EF4-FFF2-40B4-BE49-F238E27FC236}">
                  <a16:creationId xmlns:a16="http://schemas.microsoft.com/office/drawing/2014/main" id="{53E037FD-A5DA-461F-99D3-3ED01CC6EDE3}"/>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159" name="Group 158">
            <a:extLst>
              <a:ext uri="{FF2B5EF4-FFF2-40B4-BE49-F238E27FC236}">
                <a16:creationId xmlns:a16="http://schemas.microsoft.com/office/drawing/2014/main" id="{84654F0C-D226-4CE3-9E4C-360EA6EB32AF}"/>
              </a:ext>
            </a:extLst>
          </p:cNvPr>
          <p:cNvGrpSpPr/>
          <p:nvPr/>
        </p:nvGrpSpPr>
        <p:grpSpPr>
          <a:xfrm>
            <a:off x="8136998" y="4521825"/>
            <a:ext cx="182880" cy="182880"/>
            <a:chOff x="1759918" y="1596439"/>
            <a:chExt cx="318654" cy="320040"/>
          </a:xfrm>
        </p:grpSpPr>
        <p:sp>
          <p:nvSpPr>
            <p:cNvPr id="160" name="Oval 159">
              <a:extLst>
                <a:ext uri="{FF2B5EF4-FFF2-40B4-BE49-F238E27FC236}">
                  <a16:creationId xmlns:a16="http://schemas.microsoft.com/office/drawing/2014/main" id="{E498B9BC-32A6-42F2-8FC2-F5829CC5362C}"/>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61" name="Oval 160">
              <a:extLst>
                <a:ext uri="{FF2B5EF4-FFF2-40B4-BE49-F238E27FC236}">
                  <a16:creationId xmlns:a16="http://schemas.microsoft.com/office/drawing/2014/main" id="{695CD5E2-8261-456D-B60A-8BF537F23D02}"/>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162" name="Group 161">
            <a:extLst>
              <a:ext uri="{FF2B5EF4-FFF2-40B4-BE49-F238E27FC236}">
                <a16:creationId xmlns:a16="http://schemas.microsoft.com/office/drawing/2014/main" id="{EF739B80-4FE5-4B52-9554-2748EF863793}"/>
              </a:ext>
            </a:extLst>
          </p:cNvPr>
          <p:cNvGrpSpPr/>
          <p:nvPr/>
        </p:nvGrpSpPr>
        <p:grpSpPr>
          <a:xfrm>
            <a:off x="7833777" y="1506454"/>
            <a:ext cx="182880" cy="182880"/>
            <a:chOff x="1759918" y="1596439"/>
            <a:chExt cx="318654" cy="320040"/>
          </a:xfrm>
        </p:grpSpPr>
        <p:sp>
          <p:nvSpPr>
            <p:cNvPr id="163" name="Oval 162">
              <a:extLst>
                <a:ext uri="{FF2B5EF4-FFF2-40B4-BE49-F238E27FC236}">
                  <a16:creationId xmlns:a16="http://schemas.microsoft.com/office/drawing/2014/main" id="{5161174F-C002-4F3D-A455-BC1E63E461C4}"/>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64" name="Oval 163">
              <a:extLst>
                <a:ext uri="{FF2B5EF4-FFF2-40B4-BE49-F238E27FC236}">
                  <a16:creationId xmlns:a16="http://schemas.microsoft.com/office/drawing/2014/main" id="{894BF49E-6EEA-4670-9D1F-A3B9CE7C0412}"/>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grpSp>
        <p:nvGrpSpPr>
          <p:cNvPr id="165" name="Group 164">
            <a:extLst>
              <a:ext uri="{FF2B5EF4-FFF2-40B4-BE49-F238E27FC236}">
                <a16:creationId xmlns:a16="http://schemas.microsoft.com/office/drawing/2014/main" id="{8B632754-C584-469E-BF1C-95B143D99583}"/>
              </a:ext>
            </a:extLst>
          </p:cNvPr>
          <p:cNvGrpSpPr/>
          <p:nvPr/>
        </p:nvGrpSpPr>
        <p:grpSpPr>
          <a:xfrm>
            <a:off x="8415523" y="2633929"/>
            <a:ext cx="182880" cy="182880"/>
            <a:chOff x="1759918" y="1596439"/>
            <a:chExt cx="318654" cy="320040"/>
          </a:xfrm>
        </p:grpSpPr>
        <p:sp>
          <p:nvSpPr>
            <p:cNvPr id="166" name="Oval 165">
              <a:extLst>
                <a:ext uri="{FF2B5EF4-FFF2-40B4-BE49-F238E27FC236}">
                  <a16:creationId xmlns:a16="http://schemas.microsoft.com/office/drawing/2014/main" id="{134CEB7F-989A-47BD-80FB-72CAB7290E9B}"/>
                </a:ext>
              </a:extLst>
            </p:cNvPr>
            <p:cNvSpPr/>
            <p:nvPr/>
          </p:nvSpPr>
          <p:spPr>
            <a:xfrm>
              <a:off x="1759918" y="1596439"/>
              <a:ext cx="318654" cy="32004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67" name="Oval 166">
              <a:extLst>
                <a:ext uri="{FF2B5EF4-FFF2-40B4-BE49-F238E27FC236}">
                  <a16:creationId xmlns:a16="http://schemas.microsoft.com/office/drawing/2014/main" id="{4198BD4C-9DE2-4D81-82E4-216A46513AFD}"/>
                </a:ext>
              </a:extLst>
            </p:cNvPr>
            <p:cNvSpPr/>
            <p:nvPr/>
          </p:nvSpPr>
          <p:spPr>
            <a:xfrm>
              <a:off x="1837823" y="1690648"/>
              <a:ext cx="159327" cy="1600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grpSp>
      <p:sp>
        <p:nvSpPr>
          <p:cNvPr id="168" name="Oval 167">
            <a:extLst>
              <a:ext uri="{FF2B5EF4-FFF2-40B4-BE49-F238E27FC236}">
                <a16:creationId xmlns:a16="http://schemas.microsoft.com/office/drawing/2014/main" id="{8DA2EF60-27EA-43F9-9F2D-E0BEC0E73CE7}"/>
              </a:ext>
            </a:extLst>
          </p:cNvPr>
          <p:cNvSpPr/>
          <p:nvPr/>
        </p:nvSpPr>
        <p:spPr>
          <a:xfrm>
            <a:off x="7734767" y="2308368"/>
            <a:ext cx="91440" cy="914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panose="020B0504030202020204" pitchFamily="34" charset="77"/>
              <a:ea typeface="+mn-ea"/>
              <a:cs typeface="+mn-cs"/>
            </a:endParaRPr>
          </a:p>
        </p:txBody>
      </p:sp>
      <p:sp>
        <p:nvSpPr>
          <p:cNvPr id="102" name="Footer Placeholder 3">
            <a:extLst>
              <a:ext uri="{FF2B5EF4-FFF2-40B4-BE49-F238E27FC236}">
                <a16:creationId xmlns:a16="http://schemas.microsoft.com/office/drawing/2014/main" id="{C4FBC137-679A-4981-9C63-5EE1D4D00A61}"/>
              </a:ext>
            </a:extLst>
          </p:cNvPr>
          <p:cNvSpPr txBox="1">
            <a:spLocks/>
          </p:cNvSpPr>
          <p:nvPr/>
        </p:nvSpPr>
        <p:spPr>
          <a:xfrm>
            <a:off x="6817313" y="6553931"/>
            <a:ext cx="503897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Helvetica Now Text"/>
                <a:ea typeface="+mn-ea"/>
                <a:cs typeface="+mn-cs"/>
              </a:rPr>
              <a:t>	</a:t>
            </a:r>
            <a:fld id="{F92449FD-C383-4990-A483-87C2961A41BF}" type="slidenum">
              <a:rPr kumimoji="0" lang="en-GB" sz="800" b="0" i="0" u="none" strike="noStrike" kern="1200" cap="none" spc="0" normalizeH="0" baseline="0" noProof="0" smtClean="0">
                <a:ln>
                  <a:noFill/>
                </a:ln>
                <a:solidFill>
                  <a:srgbClr val="000000"/>
                </a:solidFill>
                <a:effectLst/>
                <a:uLnTx/>
                <a:uFillTx/>
                <a:latin typeface="Helvetica Now Tex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srgbClr val="000000"/>
              </a:solidFill>
              <a:effectLst/>
              <a:uLnTx/>
              <a:uFillTx/>
              <a:latin typeface="Helvetica Now Text"/>
              <a:ea typeface="+mn-ea"/>
              <a:cs typeface="+mn-cs"/>
            </a:endParaRPr>
          </a:p>
        </p:txBody>
      </p:sp>
    </p:spTree>
    <p:extLst>
      <p:ext uri="{BB962C8B-B14F-4D97-AF65-F5344CB8AC3E}">
        <p14:creationId xmlns:p14="http://schemas.microsoft.com/office/powerpoint/2010/main" val="297328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B5AD3-FF50-48CF-B7AB-95C8C3771AA9}"/>
              </a:ext>
            </a:extLst>
          </p:cNvPr>
          <p:cNvSpPr>
            <a:spLocks noGrp="1"/>
          </p:cNvSpPr>
          <p:nvPr>
            <p:ph type="title"/>
          </p:nvPr>
        </p:nvSpPr>
        <p:spPr>
          <a:xfrm>
            <a:off x="695325" y="468192"/>
            <a:ext cx="11114856" cy="492443"/>
          </a:xfrm>
        </p:spPr>
        <p:txBody>
          <a:bodyPr/>
          <a:lstStyle/>
          <a:p>
            <a:r>
              <a:rPr lang="en-US" sz="3200" dirty="0">
                <a:solidFill>
                  <a:srgbClr val="C00000"/>
                </a:solidFill>
              </a:rPr>
              <a:t>Business Email Compromise &amp; Wire Fraud</a:t>
            </a:r>
          </a:p>
        </p:txBody>
      </p:sp>
      <p:sp>
        <p:nvSpPr>
          <p:cNvPr id="5" name="Content Placeholder 4">
            <a:extLst>
              <a:ext uri="{FF2B5EF4-FFF2-40B4-BE49-F238E27FC236}">
                <a16:creationId xmlns:a16="http://schemas.microsoft.com/office/drawing/2014/main" id="{5EAF4F3F-BB4B-4393-88E3-600F7F2BFB43}"/>
              </a:ext>
            </a:extLst>
          </p:cNvPr>
          <p:cNvSpPr>
            <a:spLocks noGrp="1"/>
          </p:cNvSpPr>
          <p:nvPr>
            <p:ph sz="quarter" idx="14"/>
          </p:nvPr>
        </p:nvSpPr>
        <p:spPr>
          <a:xfrm>
            <a:off x="695325" y="1047750"/>
            <a:ext cx="11114856" cy="5229225"/>
          </a:xfrm>
        </p:spPr>
        <p:txBody>
          <a:bodyPr/>
          <a:lstStyle/>
          <a:p>
            <a:r>
              <a:rPr lang="en-US" sz="2000" dirty="0"/>
              <a:t>Business Email Compromise is a type of Social Engineering attack that resulted in over $2 Billion in losses in 2022</a:t>
            </a:r>
          </a:p>
          <a:p>
            <a:pPr marL="285750" indent="-285750">
              <a:buFont typeface="Arial" panose="020B0604020202020204" pitchFamily="34" charset="0"/>
              <a:buChar char="•"/>
            </a:pPr>
            <a:r>
              <a:rPr lang="en-US" sz="2000" b="0" dirty="0"/>
              <a:t>Threat actors rely on people to click on links or open attachments from trusted friends &amp; clients, business partners, coworkers and vendors.</a:t>
            </a:r>
          </a:p>
          <a:p>
            <a:pPr marL="285750" indent="-285750">
              <a:buFont typeface="Arial" panose="020B0604020202020204" pitchFamily="34" charset="0"/>
              <a:buChar char="•"/>
            </a:pPr>
            <a:r>
              <a:rPr lang="en-US" sz="2000" b="0" dirty="0"/>
              <a:t>The threat actor then sets up “rules” in the in-box so that any emails that come in with words like “wire instructions”, “payment”, “invoice” or “closing” are moved from the in-box before the true email owner ever sees the email.</a:t>
            </a:r>
          </a:p>
          <a:p>
            <a:pPr marL="285750" indent="-285750">
              <a:buFont typeface="Arial" panose="020B0604020202020204" pitchFamily="34" charset="0"/>
              <a:buChar char="•"/>
            </a:pPr>
            <a:r>
              <a:rPr lang="en-US" sz="2000" b="0" dirty="0"/>
              <a:t>New wire instructions are set up and the victim submits payment to the wrong bank.</a:t>
            </a:r>
          </a:p>
          <a:p>
            <a:pPr marL="285750" indent="-285750">
              <a:buFont typeface="Arial" panose="020B0604020202020204" pitchFamily="34" charset="0"/>
              <a:buChar char="•"/>
            </a:pPr>
            <a:endParaRPr lang="en-US" sz="1800" b="0" dirty="0"/>
          </a:p>
          <a:p>
            <a:pPr algn="ctr"/>
            <a:r>
              <a:rPr lang="en-US" sz="2000" dirty="0">
                <a:solidFill>
                  <a:srgbClr val="C00000"/>
                </a:solidFill>
              </a:rPr>
              <a:t>This almost always requires some forensic analysis and electronic discovery to determine which consumers need to be notified that their data was accessed and/or exfiltrated.</a:t>
            </a:r>
          </a:p>
          <a:p>
            <a:endParaRPr lang="en-US" b="0" dirty="0"/>
          </a:p>
        </p:txBody>
      </p:sp>
    </p:spTree>
    <p:extLst>
      <p:ext uri="{BB962C8B-B14F-4D97-AF65-F5344CB8AC3E}">
        <p14:creationId xmlns:p14="http://schemas.microsoft.com/office/powerpoint/2010/main" val="348184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22F78B-5736-46C7-8153-015ECDAD9D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568E7-61F5-D04E-995D-81EF41C01A2A}" type="slidenum">
              <a:rPr kumimoji="0" lang="en-GB" sz="8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
        <p:nvSpPr>
          <p:cNvPr id="3" name="Title 2">
            <a:extLst>
              <a:ext uri="{FF2B5EF4-FFF2-40B4-BE49-F238E27FC236}">
                <a16:creationId xmlns:a16="http://schemas.microsoft.com/office/drawing/2014/main" id="{BDEDFFA1-894A-4410-82A8-DC08DC33EFCA}"/>
              </a:ext>
            </a:extLst>
          </p:cNvPr>
          <p:cNvSpPr>
            <a:spLocks noGrp="1"/>
          </p:cNvSpPr>
          <p:nvPr>
            <p:ph type="title"/>
          </p:nvPr>
        </p:nvSpPr>
        <p:spPr>
          <a:xfrm>
            <a:off x="669686" y="468192"/>
            <a:ext cx="11140495" cy="492443"/>
          </a:xfrm>
        </p:spPr>
        <p:txBody>
          <a:bodyPr/>
          <a:lstStyle/>
          <a:p>
            <a:r>
              <a:rPr lang="en-US" sz="3200" dirty="0">
                <a:solidFill>
                  <a:srgbClr val="262836"/>
                </a:solidFill>
              </a:rPr>
              <a:t>Ransomware Attacks</a:t>
            </a:r>
          </a:p>
        </p:txBody>
      </p:sp>
      <p:sp>
        <p:nvSpPr>
          <p:cNvPr id="5" name="Content Placeholder 4">
            <a:extLst>
              <a:ext uri="{FF2B5EF4-FFF2-40B4-BE49-F238E27FC236}">
                <a16:creationId xmlns:a16="http://schemas.microsoft.com/office/drawing/2014/main" id="{C7BB32E2-1EEE-48BE-B593-68668935DCDF}"/>
              </a:ext>
            </a:extLst>
          </p:cNvPr>
          <p:cNvSpPr>
            <a:spLocks noGrp="1"/>
          </p:cNvSpPr>
          <p:nvPr>
            <p:ph sz="quarter" idx="14"/>
          </p:nvPr>
        </p:nvSpPr>
        <p:spPr>
          <a:xfrm>
            <a:off x="697394" y="3195197"/>
            <a:ext cx="4936781" cy="3065903"/>
          </a:xfrm>
        </p:spPr>
        <p:txBody>
          <a:bodyPr/>
          <a:lstStyle/>
          <a:p>
            <a:pPr marL="285750" indent="-285750">
              <a:buFont typeface="Arial" panose="020B0604020202020204" pitchFamily="34" charset="0"/>
              <a:buChar char="•"/>
            </a:pPr>
            <a:r>
              <a:rPr lang="en-US" sz="1600" dirty="0"/>
              <a:t>Phishing emails </a:t>
            </a:r>
            <a:r>
              <a:rPr lang="en-US" sz="1600" b="0" dirty="0">
                <a:solidFill>
                  <a:srgbClr val="46535E"/>
                </a:solidFill>
              </a:rPr>
              <a:t>are the cause of most ransomware infections.</a:t>
            </a:r>
          </a:p>
          <a:p>
            <a:pPr marL="285750" indent="-285750">
              <a:buFont typeface="Arial" panose="020B0604020202020204" pitchFamily="34" charset="0"/>
              <a:buChar char="•"/>
            </a:pPr>
            <a:r>
              <a:rPr lang="en-US" sz="1600" b="0" dirty="0">
                <a:solidFill>
                  <a:srgbClr val="46535E"/>
                </a:solidFill>
              </a:rPr>
              <a:t>Every year, ransomware generates an estimated</a:t>
            </a:r>
            <a:r>
              <a:rPr lang="en-US" sz="1600" b="0" dirty="0"/>
              <a:t> </a:t>
            </a:r>
            <a:r>
              <a:rPr lang="en-US" sz="1600" dirty="0"/>
              <a:t>$1 Billion in revenue for cybercriminals.</a:t>
            </a:r>
          </a:p>
          <a:p>
            <a:pPr marL="285750" indent="-285750">
              <a:buFont typeface="Arial" panose="020B0604020202020204" pitchFamily="34" charset="0"/>
              <a:buChar char="•"/>
            </a:pPr>
            <a:r>
              <a:rPr lang="en-US" sz="1600" b="0" dirty="0">
                <a:solidFill>
                  <a:srgbClr val="46535E"/>
                </a:solidFill>
              </a:rPr>
              <a:t>Once the threat actor group gains access, they interactively move through the environment, spreading ransomware to encrypt files.</a:t>
            </a:r>
          </a:p>
          <a:p>
            <a:pPr marL="285750" indent="-285750">
              <a:buFont typeface="Arial" panose="020B0604020202020204" pitchFamily="34" charset="0"/>
              <a:buChar char="•"/>
            </a:pPr>
            <a:r>
              <a:rPr lang="en-US" sz="1600" b="0" dirty="0">
                <a:solidFill>
                  <a:srgbClr val="46535E"/>
                </a:solidFill>
              </a:rPr>
              <a:t>A ransom amount is demanded in exchange for the encryption key or the promise not to publish the exfiltrated data.</a:t>
            </a:r>
            <a:endParaRPr lang="en-US" dirty="0"/>
          </a:p>
        </p:txBody>
      </p:sp>
      <p:sp>
        <p:nvSpPr>
          <p:cNvPr id="6" name="TextBox 5">
            <a:extLst>
              <a:ext uri="{FF2B5EF4-FFF2-40B4-BE49-F238E27FC236}">
                <a16:creationId xmlns:a16="http://schemas.microsoft.com/office/drawing/2014/main" id="{B14A9BA0-3282-4A97-8AE9-54F694D6F55E}"/>
              </a:ext>
            </a:extLst>
          </p:cNvPr>
          <p:cNvSpPr txBox="1"/>
          <p:nvPr/>
        </p:nvSpPr>
        <p:spPr>
          <a:xfrm>
            <a:off x="794326" y="1262308"/>
            <a:ext cx="4696695"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ow Text Light" panose="020B0404030202020204" pitchFamily="34" charset="0"/>
                <a:ea typeface="+mn-ea"/>
                <a:cs typeface="+mn-cs"/>
              </a:rPr>
              <a:t>Ransomware attacks are one of the fastest-growing cyber threats in recent history — reports of ransomware incidents increased </a:t>
            </a:r>
            <a:r>
              <a:rPr kumimoji="0" lang="en-US" sz="2000" b="1" i="0" u="none" strike="noStrike" kern="1200" cap="none" spc="0" normalizeH="0" baseline="0" noProof="0" dirty="0">
                <a:ln>
                  <a:noFill/>
                </a:ln>
                <a:solidFill>
                  <a:srgbClr val="007585"/>
                </a:solidFill>
                <a:effectLst/>
                <a:uLnTx/>
                <a:uFillTx/>
                <a:latin typeface="Helvetica Now Text Medium"/>
                <a:ea typeface="+mn-ea"/>
                <a:cs typeface="+mn-cs"/>
              </a:rPr>
              <a:t>62%</a:t>
            </a:r>
            <a:r>
              <a:rPr kumimoji="0" lang="en-US" sz="2000" b="0" i="0" u="none" strike="noStrike" kern="1200" cap="none" spc="0" normalizeH="0" baseline="0" noProof="0" dirty="0">
                <a:ln>
                  <a:noFill/>
                </a:ln>
                <a:solidFill>
                  <a:srgbClr val="000000"/>
                </a:solidFill>
                <a:effectLst/>
                <a:uLnTx/>
                <a:uFillTx/>
                <a:latin typeface="Helvetica Now Text Light" panose="020B0404030202020204" pitchFamily="34" charset="0"/>
                <a:ea typeface="+mn-ea"/>
                <a:cs typeface="+mn-cs"/>
              </a:rPr>
              <a:t> in 2021. </a:t>
            </a:r>
          </a:p>
        </p:txBody>
      </p:sp>
      <p:sp>
        <p:nvSpPr>
          <p:cNvPr id="8" name="TextBox 7">
            <a:extLst>
              <a:ext uri="{FF2B5EF4-FFF2-40B4-BE49-F238E27FC236}">
                <a16:creationId xmlns:a16="http://schemas.microsoft.com/office/drawing/2014/main" id="{F44F64BB-E389-40A2-B6B7-A58FE2CD1655}"/>
              </a:ext>
            </a:extLst>
          </p:cNvPr>
          <p:cNvSpPr txBox="1"/>
          <p:nvPr/>
        </p:nvSpPr>
        <p:spPr>
          <a:xfrm>
            <a:off x="766618" y="806811"/>
            <a:ext cx="9402617"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7585"/>
                </a:solidFill>
                <a:effectLst/>
                <a:uLnTx/>
                <a:uFillTx/>
                <a:latin typeface="Helvetica Now Text"/>
                <a:ea typeface="+mn-ea"/>
                <a:cs typeface="+mn-cs"/>
              </a:rPr>
              <a:t>“</a:t>
            </a:r>
          </a:p>
        </p:txBody>
      </p:sp>
      <p:cxnSp>
        <p:nvCxnSpPr>
          <p:cNvPr id="10" name="Straight Connector 9">
            <a:extLst>
              <a:ext uri="{FF2B5EF4-FFF2-40B4-BE49-F238E27FC236}">
                <a16:creationId xmlns:a16="http://schemas.microsoft.com/office/drawing/2014/main" id="{600C4E8E-F7F4-4016-B147-F3DF574C19E0}"/>
              </a:ext>
            </a:extLst>
          </p:cNvPr>
          <p:cNvCxnSpPr>
            <a:cxnSpLocks/>
          </p:cNvCxnSpPr>
          <p:nvPr/>
        </p:nvCxnSpPr>
        <p:spPr>
          <a:xfrm>
            <a:off x="715520" y="1034472"/>
            <a:ext cx="0" cy="1737360"/>
          </a:xfrm>
          <a:prstGeom prst="line">
            <a:avLst/>
          </a:prstGeom>
          <a:ln w="38100">
            <a:solidFill>
              <a:srgbClr val="007585"/>
            </a:solidFill>
            <a:tailEnd type="none" w="lg" len="lg"/>
          </a:ln>
        </p:spPr>
        <p:style>
          <a:lnRef idx="1">
            <a:schemeClr val="accent1"/>
          </a:lnRef>
          <a:fillRef idx="0">
            <a:schemeClr val="accent1"/>
          </a:fillRef>
          <a:effectRef idx="0">
            <a:schemeClr val="accent1"/>
          </a:effectRef>
          <a:fontRef idx="minor">
            <a:schemeClr val="tx1"/>
          </a:fontRef>
        </p:style>
      </p:cxnSp>
      <p:pic>
        <p:nvPicPr>
          <p:cNvPr id="18" name="Picture 17" descr="A person in a suit reading a book&#10;&#10;Description automatically generated with medium confidence">
            <a:extLst>
              <a:ext uri="{FF2B5EF4-FFF2-40B4-BE49-F238E27FC236}">
                <a16:creationId xmlns:a16="http://schemas.microsoft.com/office/drawing/2014/main" id="{2646D706-B08C-44DC-97FA-0DDAD59D50E9}"/>
              </a:ext>
            </a:extLst>
          </p:cNvPr>
          <p:cNvPicPr>
            <a:picLocks noChangeAspect="1"/>
          </p:cNvPicPr>
          <p:nvPr/>
        </p:nvPicPr>
        <p:blipFill rotWithShape="1">
          <a:blip r:embed="rId2">
            <a:extLst>
              <a:ext uri="{28A0092B-C50C-407E-A947-70E740481C1C}">
                <a14:useLocalDpi xmlns:a14="http://schemas.microsoft.com/office/drawing/2010/main" val="0"/>
              </a:ext>
            </a:extLst>
          </a:blip>
          <a:srcRect l="11683" r="27115"/>
          <a:stretch/>
        </p:blipFill>
        <p:spPr>
          <a:xfrm flipH="1">
            <a:off x="5902037" y="0"/>
            <a:ext cx="6289963" cy="6858000"/>
          </a:xfrm>
          <a:prstGeom prst="rect">
            <a:avLst/>
          </a:prstGeom>
        </p:spPr>
      </p:pic>
      <p:sp>
        <p:nvSpPr>
          <p:cNvPr id="20" name="Rectangle 19">
            <a:extLst>
              <a:ext uri="{FF2B5EF4-FFF2-40B4-BE49-F238E27FC236}">
                <a16:creationId xmlns:a16="http://schemas.microsoft.com/office/drawing/2014/main" id="{8C68EA1E-FF2D-40DF-8CC4-0A5BE50B0162}"/>
              </a:ext>
            </a:extLst>
          </p:cNvPr>
          <p:cNvSpPr/>
          <p:nvPr/>
        </p:nvSpPr>
        <p:spPr>
          <a:xfrm>
            <a:off x="5925118" y="0"/>
            <a:ext cx="1208409" cy="6858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19" name="Rectangle 18">
            <a:extLst>
              <a:ext uri="{FF2B5EF4-FFF2-40B4-BE49-F238E27FC236}">
                <a16:creationId xmlns:a16="http://schemas.microsoft.com/office/drawing/2014/main" id="{9DD0454F-B8A2-4053-8F0A-1972E2E296A5}"/>
              </a:ext>
            </a:extLst>
          </p:cNvPr>
          <p:cNvSpPr/>
          <p:nvPr/>
        </p:nvSpPr>
        <p:spPr>
          <a:xfrm>
            <a:off x="5781964" y="0"/>
            <a:ext cx="1062181"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Tree>
    <p:extLst>
      <p:ext uri="{BB962C8B-B14F-4D97-AF65-F5344CB8AC3E}">
        <p14:creationId xmlns:p14="http://schemas.microsoft.com/office/powerpoint/2010/main" val="330684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F203CE6-B830-463B-82B0-3F932FD47678}"/>
              </a:ext>
            </a:extLst>
          </p:cNvPr>
          <p:cNvSpPr/>
          <p:nvPr/>
        </p:nvSpPr>
        <p:spPr>
          <a:xfrm>
            <a:off x="7894393" y="0"/>
            <a:ext cx="4297607" cy="6858000"/>
          </a:xfrm>
          <a:prstGeom prst="rect">
            <a:avLst/>
          </a:prstGeom>
          <a:solidFill>
            <a:srgbClr val="26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3" name="Title 2">
            <a:extLst>
              <a:ext uri="{FF2B5EF4-FFF2-40B4-BE49-F238E27FC236}">
                <a16:creationId xmlns:a16="http://schemas.microsoft.com/office/drawing/2014/main" id="{E57467FA-7FFC-4A8B-97EB-4291D01F8150}"/>
              </a:ext>
            </a:extLst>
          </p:cNvPr>
          <p:cNvSpPr>
            <a:spLocks noGrp="1"/>
          </p:cNvSpPr>
          <p:nvPr>
            <p:ph type="title"/>
          </p:nvPr>
        </p:nvSpPr>
        <p:spPr>
          <a:xfrm>
            <a:off x="628073" y="468192"/>
            <a:ext cx="11182108" cy="492443"/>
          </a:xfrm>
        </p:spPr>
        <p:txBody>
          <a:bodyPr/>
          <a:lstStyle/>
          <a:p>
            <a:r>
              <a:rPr lang="en-US" sz="3200" dirty="0">
                <a:solidFill>
                  <a:srgbClr val="262836"/>
                </a:solidFill>
              </a:rPr>
              <a:t>Anatomy of a Ransomware Attack</a:t>
            </a:r>
          </a:p>
        </p:txBody>
      </p:sp>
      <p:sp>
        <p:nvSpPr>
          <p:cNvPr id="5" name="Content Placeholder 4">
            <a:extLst>
              <a:ext uri="{FF2B5EF4-FFF2-40B4-BE49-F238E27FC236}">
                <a16:creationId xmlns:a16="http://schemas.microsoft.com/office/drawing/2014/main" id="{1769B797-E966-4FF5-BA42-4BEEA8EE2A96}"/>
              </a:ext>
            </a:extLst>
          </p:cNvPr>
          <p:cNvSpPr>
            <a:spLocks noGrp="1"/>
          </p:cNvSpPr>
          <p:nvPr>
            <p:ph sz="quarter" idx="14"/>
          </p:nvPr>
        </p:nvSpPr>
        <p:spPr>
          <a:xfrm>
            <a:off x="3805646" y="1157419"/>
            <a:ext cx="3667622" cy="5251450"/>
          </a:xfrm>
        </p:spPr>
        <p:txBody>
          <a:bodyPr/>
          <a:lstStyle/>
          <a:p>
            <a:pPr lvl="1" defTabSz="1219170">
              <a:lnSpc>
                <a:spcPct val="110000"/>
              </a:lnSpc>
              <a:spcAft>
                <a:spcPts val="600"/>
              </a:spcAft>
              <a:defRPr/>
            </a:pPr>
            <a:r>
              <a:rPr kumimoji="0" lang="en-US" sz="1600" b="1" i="0" u="none" strike="noStrike" kern="1200" cap="none" spc="0" normalizeH="0" baseline="0" noProof="0" dirty="0">
                <a:ln>
                  <a:noFill/>
                </a:ln>
                <a:solidFill>
                  <a:srgbClr val="333333"/>
                </a:solidFill>
                <a:effectLst/>
                <a:uLnTx/>
                <a:uFillTx/>
                <a:latin typeface="Helvetica Now Text" panose="020B0504030202020204" pitchFamily="34" charset="0"/>
              </a:rPr>
              <a:t>Legal Counsel/Breach Coach </a:t>
            </a:r>
            <a:r>
              <a:rPr kumimoji="0" lang="en-US" sz="1600" b="0" i="0" u="none" strike="noStrike" kern="1200" cap="none" spc="0" normalizeH="0" baseline="0" noProof="0" dirty="0">
                <a:ln>
                  <a:noFill/>
                </a:ln>
                <a:solidFill>
                  <a:srgbClr val="46535E"/>
                </a:solidFill>
                <a:effectLst/>
                <a:uLnTx/>
                <a:uFillTx/>
                <a:latin typeface="Helvetica Now Text" panose="020B0504030202020204" pitchFamily="34" charset="0"/>
              </a:rPr>
              <a:t>is important to maintain privilege throughout the investigation, communicate with law enforcement and advise on data breach notification requirements.</a:t>
            </a:r>
          </a:p>
          <a:p>
            <a:pPr lvl="1" defTabSz="1219170">
              <a:lnSpc>
                <a:spcPct val="110000"/>
              </a:lnSpc>
              <a:spcAft>
                <a:spcPts val="600"/>
              </a:spcAft>
              <a:buFont typeface="Arial" panose="020B0604020202020204" pitchFamily="34" charset="0"/>
              <a:buChar char="•"/>
              <a:defRPr/>
            </a:pPr>
            <a:endParaRPr kumimoji="0" lang="en-US" sz="100" b="0" i="0" u="none" strike="noStrike" kern="1200" cap="none" spc="0" normalizeH="0" baseline="0" noProof="0" dirty="0">
              <a:ln>
                <a:noFill/>
              </a:ln>
              <a:solidFill>
                <a:srgbClr val="333333"/>
              </a:solidFill>
              <a:effectLst/>
              <a:uLnTx/>
              <a:uFillTx/>
              <a:latin typeface="Helvetica Now Text" panose="020B0504030202020204" pitchFamily="34" charset="0"/>
            </a:endParaRPr>
          </a:p>
          <a:p>
            <a:pPr lvl="1" defTabSz="1219170">
              <a:lnSpc>
                <a:spcPct val="110000"/>
              </a:lnSpc>
              <a:spcAft>
                <a:spcPts val="600"/>
              </a:spcAft>
              <a:defRPr/>
            </a:pPr>
            <a:r>
              <a:rPr kumimoji="0" lang="en-US" sz="1600" b="1" i="0" u="none" strike="noStrike" kern="1200" cap="none" spc="0" normalizeH="0" baseline="0" noProof="0" dirty="0">
                <a:ln>
                  <a:noFill/>
                </a:ln>
                <a:solidFill>
                  <a:srgbClr val="333333"/>
                </a:solidFill>
                <a:effectLst/>
                <a:uLnTx/>
                <a:uFillTx/>
                <a:latin typeface="Helvetica Now Text" panose="020B0504030202020204" pitchFamily="34" charset="0"/>
              </a:rPr>
              <a:t>Forensic investigation</a:t>
            </a:r>
            <a:r>
              <a:rPr kumimoji="0" lang="en-US" sz="1600" b="0" i="0" u="none" strike="noStrike" kern="1200" cap="none" spc="0" normalizeH="0" baseline="0" noProof="0" dirty="0">
                <a:ln>
                  <a:noFill/>
                </a:ln>
                <a:solidFill>
                  <a:srgbClr val="333333"/>
                </a:solidFill>
                <a:effectLst/>
                <a:uLnTx/>
                <a:uFillTx/>
                <a:latin typeface="Helvetica Now Text" panose="020B0504030202020204" pitchFamily="34" charset="0"/>
              </a:rPr>
              <a:t>:  </a:t>
            </a:r>
            <a:r>
              <a:rPr kumimoji="0" lang="en-US" sz="1600" b="0" i="0" u="none" strike="noStrike" kern="1200" cap="none" spc="0" normalizeH="0" baseline="0" noProof="0" dirty="0">
                <a:ln>
                  <a:noFill/>
                </a:ln>
                <a:solidFill>
                  <a:srgbClr val="46535E"/>
                </a:solidFill>
                <a:effectLst/>
                <a:uLnTx/>
                <a:uFillTx/>
                <a:latin typeface="Helvetica Now Text" panose="020B0504030202020204" pitchFamily="34" charset="0"/>
              </a:rPr>
              <a:t>this may include uploading images and logs to the forensic team for analysis, deploying tools to search for indicators of compromise (“IOC”), copying entire servers for analysis, etc.  </a:t>
            </a:r>
          </a:p>
          <a:p>
            <a:pPr lvl="1" defTabSz="1219170">
              <a:lnSpc>
                <a:spcPct val="110000"/>
              </a:lnSpc>
              <a:spcAft>
                <a:spcPts val="600"/>
              </a:spcAft>
              <a:defRPr/>
            </a:pPr>
            <a:endParaRPr kumimoji="0" lang="en-US" sz="100" b="0" i="0" u="none" strike="noStrike" kern="1200" cap="none" spc="0" normalizeH="0" baseline="0" noProof="0" dirty="0">
              <a:ln>
                <a:noFill/>
              </a:ln>
              <a:solidFill>
                <a:srgbClr val="333333"/>
              </a:solidFill>
              <a:effectLst/>
              <a:uLnTx/>
              <a:uFillTx/>
              <a:latin typeface="Helvetica Now Text" panose="020B0504030202020204" pitchFamily="34" charset="0"/>
            </a:endParaRPr>
          </a:p>
          <a:p>
            <a:pPr marL="285750" indent="-285750" defTabSz="1219170">
              <a:lnSpc>
                <a:spcPct val="110000"/>
              </a:lnSpc>
              <a:spcAft>
                <a:spcPts val="600"/>
              </a:spcAft>
              <a:buFont typeface="Arial" panose="020B0604020202020204" pitchFamily="34" charset="0"/>
              <a:buChar char="•"/>
              <a:defRPr/>
            </a:pPr>
            <a:r>
              <a:rPr lang="en-US" sz="1600" b="1" dirty="0">
                <a:solidFill>
                  <a:srgbClr val="333333"/>
                </a:solidFill>
                <a:latin typeface="Helvetica Now Text" panose="020B0504030202020204" pitchFamily="34" charset="0"/>
              </a:rPr>
              <a:t>THIS PART TAKES TIME! </a:t>
            </a:r>
            <a:r>
              <a:rPr kumimoji="0" lang="en-US" sz="1600" b="0" u="none" strike="noStrike" kern="1200" cap="none" spc="0" normalizeH="0" baseline="0" noProof="0" dirty="0">
                <a:ln>
                  <a:noFill/>
                </a:ln>
                <a:solidFill>
                  <a:srgbClr val="333333"/>
                </a:solidFill>
                <a:effectLst/>
                <a:uLnTx/>
                <a:uFillTx/>
                <a:latin typeface="Helvetica Now Text" panose="020B0504030202020204" pitchFamily="34" charset="0"/>
              </a:rPr>
              <a:t>Rebuilding</a:t>
            </a:r>
            <a:r>
              <a:rPr kumimoji="0" lang="en-US" sz="1600" b="0" i="0" u="none" strike="noStrike" kern="1200" cap="none" spc="0" normalizeH="0" baseline="0" noProof="0" dirty="0">
                <a:ln>
                  <a:noFill/>
                </a:ln>
                <a:solidFill>
                  <a:srgbClr val="333333"/>
                </a:solidFill>
                <a:effectLst/>
                <a:uLnTx/>
                <a:uFillTx/>
                <a:latin typeface="Helvetica Now Text" panose="020B0504030202020204" pitchFamily="34" charset="0"/>
              </a:rPr>
              <a:t> and restoring systems before they are determined to be “clean” may be tempting to resume the business operations, but you risk re-infection.</a:t>
            </a:r>
          </a:p>
          <a:p>
            <a:pPr lvl="1" defTabSz="1219170">
              <a:lnSpc>
                <a:spcPct val="110000"/>
              </a:lnSpc>
              <a:spcAft>
                <a:spcPts val="600"/>
              </a:spcAft>
              <a:defRPr/>
            </a:pPr>
            <a:endParaRPr lang="en-US" sz="1600" dirty="0">
              <a:solidFill>
                <a:srgbClr val="333333"/>
              </a:solidFill>
              <a:latin typeface="Helvetica Now Text" panose="020B0504030202020204" pitchFamily="34" charset="0"/>
            </a:endParaRPr>
          </a:p>
          <a:p>
            <a:pPr lvl="1" defTabSz="1219170">
              <a:lnSpc>
                <a:spcPct val="120000"/>
              </a:lnSpc>
              <a:spcAft>
                <a:spcPts val="0"/>
              </a:spcAft>
              <a:defRPr/>
            </a:pPr>
            <a:endParaRPr lang="en-US" sz="1600" b="1" dirty="0">
              <a:solidFill>
                <a:srgbClr val="333333"/>
              </a:solidFill>
              <a:latin typeface="Helvetica Now Text" panose="020B0504030202020204" pitchFamily="34" charset="0"/>
            </a:endParaRPr>
          </a:p>
          <a:p>
            <a:endParaRPr lang="en-US" dirty="0"/>
          </a:p>
        </p:txBody>
      </p:sp>
      <p:sp>
        <p:nvSpPr>
          <p:cNvPr id="17" name="TextBox 16">
            <a:extLst>
              <a:ext uri="{FF2B5EF4-FFF2-40B4-BE49-F238E27FC236}">
                <a16:creationId xmlns:a16="http://schemas.microsoft.com/office/drawing/2014/main" id="{B4EB4209-2670-4579-B39D-A9BD6CCA58D3}"/>
              </a:ext>
            </a:extLst>
          </p:cNvPr>
          <p:cNvSpPr txBox="1"/>
          <p:nvPr/>
        </p:nvSpPr>
        <p:spPr>
          <a:xfrm>
            <a:off x="492277" y="3187881"/>
            <a:ext cx="298244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535E"/>
                </a:solidFill>
                <a:effectLst/>
                <a:uLnTx/>
                <a:uFillTx/>
                <a:latin typeface="Helvetica Now Text" panose="020B0504030202020204" pitchFamily="34" charset="0"/>
                <a:ea typeface="+mn-ea"/>
                <a:cs typeface="+mn-cs"/>
              </a:rPr>
              <a:t>Contact a forensic investigator, outside counsel and cyber broker ASAP</a:t>
            </a:r>
            <a:endParaRPr kumimoji="0" lang="en-US" sz="1600" b="0" i="0" u="none" strike="noStrike" kern="1200" cap="none" spc="0" normalizeH="0" baseline="0" noProof="0" dirty="0">
              <a:ln>
                <a:noFill/>
              </a:ln>
              <a:solidFill>
                <a:srgbClr val="46535E"/>
              </a:solidFill>
              <a:effectLst/>
              <a:uLnTx/>
              <a:uFillTx/>
              <a:latin typeface="Helvetica Now Text"/>
              <a:ea typeface="+mn-ea"/>
              <a:cs typeface="+mn-cs"/>
            </a:endParaRPr>
          </a:p>
        </p:txBody>
      </p:sp>
      <p:sp>
        <p:nvSpPr>
          <p:cNvPr id="19" name="TextBox 18">
            <a:extLst>
              <a:ext uri="{FF2B5EF4-FFF2-40B4-BE49-F238E27FC236}">
                <a16:creationId xmlns:a16="http://schemas.microsoft.com/office/drawing/2014/main" id="{30A7D924-9118-4190-98F6-458630BB6597}"/>
              </a:ext>
            </a:extLst>
          </p:cNvPr>
          <p:cNvSpPr txBox="1"/>
          <p:nvPr/>
        </p:nvSpPr>
        <p:spPr>
          <a:xfrm>
            <a:off x="532707" y="5456656"/>
            <a:ext cx="2851814"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535E"/>
                </a:solidFill>
                <a:effectLst/>
                <a:uLnTx/>
                <a:uFillTx/>
                <a:latin typeface="Helvetica Now Text" panose="020B0504030202020204" pitchFamily="34" charset="0"/>
                <a:ea typeface="+mn-ea"/>
                <a:cs typeface="+mn-cs"/>
              </a:rPr>
              <a:t>Communicate with the threat actor</a:t>
            </a:r>
            <a:endParaRPr kumimoji="0" lang="en-US" sz="1600" b="0" i="0" u="none" strike="noStrike" kern="1200" cap="none" spc="0" normalizeH="0" baseline="0" noProof="0" dirty="0">
              <a:ln>
                <a:noFill/>
              </a:ln>
              <a:solidFill>
                <a:srgbClr val="46535E"/>
              </a:solidFill>
              <a:effectLst/>
              <a:uLnTx/>
              <a:uFillTx/>
              <a:latin typeface="Helvetica Now Text"/>
              <a:ea typeface="+mn-ea"/>
              <a:cs typeface="+mn-cs"/>
            </a:endParaRPr>
          </a:p>
        </p:txBody>
      </p:sp>
      <p:grpSp>
        <p:nvGrpSpPr>
          <p:cNvPr id="18" name="Group 17">
            <a:extLst>
              <a:ext uri="{FF2B5EF4-FFF2-40B4-BE49-F238E27FC236}">
                <a16:creationId xmlns:a16="http://schemas.microsoft.com/office/drawing/2014/main" id="{B9F30738-B58D-47E0-9DCC-BB4816CFDA2B}"/>
              </a:ext>
            </a:extLst>
          </p:cNvPr>
          <p:cNvGrpSpPr/>
          <p:nvPr/>
        </p:nvGrpSpPr>
        <p:grpSpPr>
          <a:xfrm>
            <a:off x="1226608" y="1744548"/>
            <a:ext cx="1463040" cy="1463040"/>
            <a:chOff x="121608" y="693860"/>
            <a:chExt cx="1463040" cy="1463040"/>
          </a:xfrm>
        </p:grpSpPr>
        <p:sp>
          <p:nvSpPr>
            <p:cNvPr id="24" name="Oval 23">
              <a:extLst>
                <a:ext uri="{FF2B5EF4-FFF2-40B4-BE49-F238E27FC236}">
                  <a16:creationId xmlns:a16="http://schemas.microsoft.com/office/drawing/2014/main" id="{E2DCC8FD-30E4-4497-BA1A-8FE8477D45E4}"/>
                </a:ext>
              </a:extLst>
            </p:cNvPr>
            <p:cNvSpPr/>
            <p:nvPr/>
          </p:nvSpPr>
          <p:spPr>
            <a:xfrm>
              <a:off x="121608" y="693860"/>
              <a:ext cx="1463040" cy="1463040"/>
            </a:xfrm>
            <a:prstGeom prst="ellipse">
              <a:avLst/>
            </a:prstGeom>
            <a:solidFill>
              <a:srgbClr val="EEF6F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23" name="Oval 22">
              <a:extLst>
                <a:ext uri="{FF2B5EF4-FFF2-40B4-BE49-F238E27FC236}">
                  <a16:creationId xmlns:a16="http://schemas.microsoft.com/office/drawing/2014/main" id="{2B70093C-398F-4E4C-903B-867332A713A4}"/>
                </a:ext>
              </a:extLst>
            </p:cNvPr>
            <p:cNvSpPr/>
            <p:nvPr/>
          </p:nvSpPr>
          <p:spPr>
            <a:xfrm>
              <a:off x="204341" y="785302"/>
              <a:ext cx="1280160" cy="1280160"/>
            </a:xfrm>
            <a:prstGeom prst="ellipse">
              <a:avLst/>
            </a:prstGeom>
            <a:solidFill>
              <a:srgbClr val="E5EF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22" name="Oval 21">
              <a:extLst>
                <a:ext uri="{FF2B5EF4-FFF2-40B4-BE49-F238E27FC236}">
                  <a16:creationId xmlns:a16="http://schemas.microsoft.com/office/drawing/2014/main" id="{845B475C-DF16-4FBD-94DE-E1CE94358E13}"/>
                </a:ext>
              </a:extLst>
            </p:cNvPr>
            <p:cNvSpPr/>
            <p:nvPr/>
          </p:nvSpPr>
          <p:spPr>
            <a:xfrm>
              <a:off x="293893" y="872391"/>
              <a:ext cx="1097280" cy="1097280"/>
            </a:xfrm>
            <a:prstGeom prst="ellipse">
              <a:avLst/>
            </a:prstGeom>
            <a:solidFill>
              <a:srgbClr val="82939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16" name="Oval 15">
              <a:extLst>
                <a:ext uri="{FF2B5EF4-FFF2-40B4-BE49-F238E27FC236}">
                  <a16:creationId xmlns:a16="http://schemas.microsoft.com/office/drawing/2014/main" id="{9050A64B-F342-4989-9B22-9B0EC4550078}"/>
                </a:ext>
              </a:extLst>
            </p:cNvPr>
            <p:cNvSpPr/>
            <p:nvPr/>
          </p:nvSpPr>
          <p:spPr>
            <a:xfrm>
              <a:off x="382875" y="955122"/>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26" name="TextBox 25">
              <a:extLst>
                <a:ext uri="{FF2B5EF4-FFF2-40B4-BE49-F238E27FC236}">
                  <a16:creationId xmlns:a16="http://schemas.microsoft.com/office/drawing/2014/main" id="{4FA9B293-05E4-462B-B9EF-E95DB7FDB4A8}"/>
                </a:ext>
              </a:extLst>
            </p:cNvPr>
            <p:cNvSpPr txBox="1"/>
            <p:nvPr/>
          </p:nvSpPr>
          <p:spPr>
            <a:xfrm>
              <a:off x="382875" y="1216957"/>
              <a:ext cx="914400" cy="592182"/>
            </a:xfrm>
            <a:prstGeom prst="rect">
              <a:avLst/>
            </a:prstGeom>
            <a:noFill/>
          </p:spPr>
          <p:txBody>
            <a:bodyPr wrap="square" lIns="0" tIns="0" rIns="0" bIns="0" rtlCol="0">
              <a:noAutofit/>
            </a:bodyPr>
            <a:lstStyle/>
            <a:p>
              <a:pPr marL="0" marR="0" lvl="0" indent="0" algn="ctr" defTabSz="457200" rtl="0" eaLnBrk="1" fontAlgn="auto" latinLnBrk="0" hangingPunct="1">
                <a:lnSpc>
                  <a:spcPct val="117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ow Text Light" panose="020B0404030202020204" pitchFamily="34" charset="0"/>
                  <a:ea typeface="+mn-ea"/>
                  <a:cs typeface="+mn-cs"/>
                </a:rPr>
                <a:t>DO</a:t>
              </a:r>
            </a:p>
          </p:txBody>
        </p:sp>
      </p:grpSp>
      <p:grpSp>
        <p:nvGrpSpPr>
          <p:cNvPr id="27" name="Group 26">
            <a:extLst>
              <a:ext uri="{FF2B5EF4-FFF2-40B4-BE49-F238E27FC236}">
                <a16:creationId xmlns:a16="http://schemas.microsoft.com/office/drawing/2014/main" id="{2FC2FA9B-666C-4F2E-BBF5-84E89139ECE0}"/>
              </a:ext>
            </a:extLst>
          </p:cNvPr>
          <p:cNvGrpSpPr/>
          <p:nvPr/>
        </p:nvGrpSpPr>
        <p:grpSpPr>
          <a:xfrm>
            <a:off x="1217899" y="3993616"/>
            <a:ext cx="1463040" cy="1463040"/>
            <a:chOff x="121608" y="693860"/>
            <a:chExt cx="1463040" cy="1463040"/>
          </a:xfrm>
        </p:grpSpPr>
        <p:sp>
          <p:nvSpPr>
            <p:cNvPr id="28" name="Oval 27">
              <a:extLst>
                <a:ext uri="{FF2B5EF4-FFF2-40B4-BE49-F238E27FC236}">
                  <a16:creationId xmlns:a16="http://schemas.microsoft.com/office/drawing/2014/main" id="{1E68F829-E152-4D63-A066-4AF0EBB15819}"/>
                </a:ext>
              </a:extLst>
            </p:cNvPr>
            <p:cNvSpPr/>
            <p:nvPr/>
          </p:nvSpPr>
          <p:spPr>
            <a:xfrm>
              <a:off x="121608" y="693860"/>
              <a:ext cx="1463040" cy="1463040"/>
            </a:xfrm>
            <a:prstGeom prst="ellipse">
              <a:avLst/>
            </a:prstGeom>
            <a:solidFill>
              <a:srgbClr val="EEF6F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29" name="Oval 28">
              <a:extLst>
                <a:ext uri="{FF2B5EF4-FFF2-40B4-BE49-F238E27FC236}">
                  <a16:creationId xmlns:a16="http://schemas.microsoft.com/office/drawing/2014/main" id="{142F7151-B7A3-4672-98A4-3D3A46028170}"/>
                </a:ext>
              </a:extLst>
            </p:cNvPr>
            <p:cNvSpPr/>
            <p:nvPr/>
          </p:nvSpPr>
          <p:spPr>
            <a:xfrm>
              <a:off x="204341" y="785302"/>
              <a:ext cx="1280160" cy="1280160"/>
            </a:xfrm>
            <a:prstGeom prst="ellipse">
              <a:avLst/>
            </a:prstGeom>
            <a:solidFill>
              <a:srgbClr val="E5EF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30" name="Oval 29">
              <a:extLst>
                <a:ext uri="{FF2B5EF4-FFF2-40B4-BE49-F238E27FC236}">
                  <a16:creationId xmlns:a16="http://schemas.microsoft.com/office/drawing/2014/main" id="{0A3119FC-2577-4E3E-A4D6-7914031071B2}"/>
                </a:ext>
              </a:extLst>
            </p:cNvPr>
            <p:cNvSpPr/>
            <p:nvPr/>
          </p:nvSpPr>
          <p:spPr>
            <a:xfrm>
              <a:off x="293893" y="872391"/>
              <a:ext cx="1097280" cy="1097280"/>
            </a:xfrm>
            <a:prstGeom prst="ellipse">
              <a:avLst/>
            </a:prstGeom>
            <a:solidFill>
              <a:srgbClr val="82939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31" name="Oval 30">
              <a:extLst>
                <a:ext uri="{FF2B5EF4-FFF2-40B4-BE49-F238E27FC236}">
                  <a16:creationId xmlns:a16="http://schemas.microsoft.com/office/drawing/2014/main" id="{9B576C47-1B41-40DC-A6B5-BBADE191CB6A}"/>
                </a:ext>
              </a:extLst>
            </p:cNvPr>
            <p:cNvSpPr/>
            <p:nvPr/>
          </p:nvSpPr>
          <p:spPr>
            <a:xfrm>
              <a:off x="382875" y="955122"/>
              <a:ext cx="914400" cy="914400"/>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32" name="TextBox 31">
              <a:extLst>
                <a:ext uri="{FF2B5EF4-FFF2-40B4-BE49-F238E27FC236}">
                  <a16:creationId xmlns:a16="http://schemas.microsoft.com/office/drawing/2014/main" id="{55D3D12E-05A1-4F0E-A992-D1CDA741D033}"/>
                </a:ext>
              </a:extLst>
            </p:cNvPr>
            <p:cNvSpPr txBox="1"/>
            <p:nvPr/>
          </p:nvSpPr>
          <p:spPr>
            <a:xfrm>
              <a:off x="382875" y="1216957"/>
              <a:ext cx="914400" cy="592182"/>
            </a:xfrm>
            <a:prstGeom prst="rect">
              <a:avLst/>
            </a:prstGeom>
            <a:noFill/>
          </p:spPr>
          <p:txBody>
            <a:bodyPr wrap="square" lIns="0" tIns="0" rIns="0" bIns="0" rtlCol="0">
              <a:noAutofit/>
            </a:bodyPr>
            <a:lstStyle/>
            <a:p>
              <a:pPr marL="0" marR="0" lvl="0" indent="0" algn="ctr" defTabSz="457200" rtl="0" eaLnBrk="1" fontAlgn="auto" latinLnBrk="0" hangingPunct="1">
                <a:lnSpc>
                  <a:spcPct val="117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ow Text Light" panose="020B0404030202020204" pitchFamily="34" charset="0"/>
                  <a:ea typeface="+mn-ea"/>
                  <a:cs typeface="+mn-cs"/>
                </a:rPr>
                <a:t>DON’T</a:t>
              </a:r>
            </a:p>
          </p:txBody>
        </p:sp>
      </p:grpSp>
      <p:sp>
        <p:nvSpPr>
          <p:cNvPr id="34" name="TextBox 33">
            <a:extLst>
              <a:ext uri="{FF2B5EF4-FFF2-40B4-BE49-F238E27FC236}">
                <a16:creationId xmlns:a16="http://schemas.microsoft.com/office/drawing/2014/main" id="{9159604C-372E-42D4-A749-D211A4ED46AD}"/>
              </a:ext>
            </a:extLst>
          </p:cNvPr>
          <p:cNvSpPr txBox="1"/>
          <p:nvPr/>
        </p:nvSpPr>
        <p:spPr>
          <a:xfrm>
            <a:off x="544532" y="1132466"/>
            <a:ext cx="2892242" cy="584775"/>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33333"/>
                </a:solidFill>
                <a:effectLst/>
                <a:uLnTx/>
                <a:uFillTx/>
                <a:latin typeface="Helvetica Now Text" panose="020B0504030202020204" pitchFamily="34" charset="0"/>
                <a:ea typeface="+mn-ea"/>
                <a:cs typeface="+mn-cs"/>
              </a:rPr>
              <a:t>Threat actor alerts IT team that systems are encrypted</a:t>
            </a:r>
          </a:p>
        </p:txBody>
      </p:sp>
      <p:sp>
        <p:nvSpPr>
          <p:cNvPr id="21" name="TextBox 20">
            <a:extLst>
              <a:ext uri="{FF2B5EF4-FFF2-40B4-BE49-F238E27FC236}">
                <a16:creationId xmlns:a16="http://schemas.microsoft.com/office/drawing/2014/main" id="{68703E48-F41F-47DB-8F91-786EF0F2D6F8}"/>
              </a:ext>
            </a:extLst>
          </p:cNvPr>
          <p:cNvSpPr txBox="1"/>
          <p:nvPr/>
        </p:nvSpPr>
        <p:spPr>
          <a:xfrm>
            <a:off x="8098971" y="1546732"/>
            <a:ext cx="3785805" cy="3913635"/>
          </a:xfrm>
          <a:prstGeom prst="rect">
            <a:avLst/>
          </a:prstGeom>
          <a:noFill/>
        </p:spPr>
        <p:txBody>
          <a:bodyPr wrap="square">
            <a:spAutoFit/>
          </a:bodyPr>
          <a:lstStyle/>
          <a:p>
            <a:pPr marL="0" marR="0" lvl="2" indent="0" algn="l" defTabSz="121917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To Pay or Not to Pay—</a:t>
            </a:r>
            <a:br>
              <a:rPr kumimoji="0" lang="en-US" sz="1600" b="1"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br>
            <a:r>
              <a:rPr kumimoji="0" lang="en-US" sz="1600" b="1"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Considerations:   </a:t>
            </a:r>
            <a:endParaRPr kumimoji="0" lang="en-US" sz="16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endParaRPr>
          </a:p>
          <a:p>
            <a:pPr marL="285750" marR="0" lvl="1" indent="-285750" algn="l" defTabSz="121917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Treasury Department’s Office of Foreign Assets Control (OFAC) rules</a:t>
            </a:r>
          </a:p>
          <a:p>
            <a:pPr marL="285750" marR="0" lvl="1" indent="-285750" algn="l" defTabSz="121917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Federal laws and regulations relating to cryptocurrency transactions</a:t>
            </a:r>
          </a:p>
          <a:p>
            <a:pPr marL="285750" marR="0" lvl="1" indent="-285750" algn="l" defTabSz="121917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Time and effort needed to rebuild systems or recover from unencrypted systems</a:t>
            </a:r>
          </a:p>
          <a:p>
            <a:pPr marL="285750" marR="0" lvl="1" indent="-285750" algn="l" defTabSz="121917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elvetica Now Text" panose="020B0504030202020204" pitchFamily="34" charset="0"/>
                <a:ea typeface="+mn-ea"/>
                <a:cs typeface="+mn-cs"/>
              </a:rPr>
              <a:t>Forensic investigation of data that was possibly exfiltrated</a:t>
            </a:r>
          </a:p>
        </p:txBody>
      </p:sp>
      <p:grpSp>
        <p:nvGrpSpPr>
          <p:cNvPr id="7" name="Group 6">
            <a:extLst>
              <a:ext uri="{FF2B5EF4-FFF2-40B4-BE49-F238E27FC236}">
                <a16:creationId xmlns:a16="http://schemas.microsoft.com/office/drawing/2014/main" id="{13B093F5-A270-408B-B61F-F89C84DC769B}"/>
              </a:ext>
            </a:extLst>
          </p:cNvPr>
          <p:cNvGrpSpPr/>
          <p:nvPr/>
        </p:nvGrpSpPr>
        <p:grpSpPr>
          <a:xfrm>
            <a:off x="8193506" y="943263"/>
            <a:ext cx="1295964" cy="466167"/>
            <a:chOff x="8257674" y="638465"/>
            <a:chExt cx="1295964" cy="466167"/>
          </a:xfrm>
        </p:grpSpPr>
        <p:grpSp>
          <p:nvGrpSpPr>
            <p:cNvPr id="6" name="Group 5">
              <a:extLst>
                <a:ext uri="{FF2B5EF4-FFF2-40B4-BE49-F238E27FC236}">
                  <a16:creationId xmlns:a16="http://schemas.microsoft.com/office/drawing/2014/main" id="{03C00762-2CD5-4E74-95BE-74DBF781A3CB}"/>
                </a:ext>
              </a:extLst>
            </p:cNvPr>
            <p:cNvGrpSpPr/>
            <p:nvPr/>
          </p:nvGrpSpPr>
          <p:grpSpPr>
            <a:xfrm>
              <a:off x="8257674" y="638465"/>
              <a:ext cx="1295964" cy="466167"/>
              <a:chOff x="8257674" y="638465"/>
              <a:chExt cx="1295964" cy="466167"/>
            </a:xfrm>
          </p:grpSpPr>
          <p:sp>
            <p:nvSpPr>
              <p:cNvPr id="4" name="Oval 3">
                <a:extLst>
                  <a:ext uri="{FF2B5EF4-FFF2-40B4-BE49-F238E27FC236}">
                    <a16:creationId xmlns:a16="http://schemas.microsoft.com/office/drawing/2014/main" id="{8D629587-ABEE-41E3-8C55-9708C9DE0CC7}"/>
                  </a:ext>
                </a:extLst>
              </p:cNvPr>
              <p:cNvSpPr/>
              <p:nvPr/>
            </p:nvSpPr>
            <p:spPr>
              <a:xfrm>
                <a:off x="8257674" y="638465"/>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25" name="Oval 24">
                <a:extLst>
                  <a:ext uri="{FF2B5EF4-FFF2-40B4-BE49-F238E27FC236}">
                    <a16:creationId xmlns:a16="http://schemas.microsoft.com/office/drawing/2014/main" id="{29618EC7-1E02-42BD-BBF6-C40FEADA2750}"/>
                  </a:ext>
                </a:extLst>
              </p:cNvPr>
              <p:cNvSpPr/>
              <p:nvPr/>
            </p:nvSpPr>
            <p:spPr>
              <a:xfrm>
                <a:off x="8676591" y="638465"/>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sp>
            <p:nvSpPr>
              <p:cNvPr id="33" name="Oval 32">
                <a:extLst>
                  <a:ext uri="{FF2B5EF4-FFF2-40B4-BE49-F238E27FC236}">
                    <a16:creationId xmlns:a16="http://schemas.microsoft.com/office/drawing/2014/main" id="{5C1E943A-07AC-4932-AD3D-AD6535317418}"/>
                  </a:ext>
                </a:extLst>
              </p:cNvPr>
              <p:cNvSpPr/>
              <p:nvPr/>
            </p:nvSpPr>
            <p:spPr>
              <a:xfrm>
                <a:off x="9096438" y="647432"/>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grpSp>
        <p:pic>
          <p:nvPicPr>
            <p:cNvPr id="36" name="Picture 35">
              <a:extLst>
                <a:ext uri="{FF2B5EF4-FFF2-40B4-BE49-F238E27FC236}">
                  <a16:creationId xmlns:a16="http://schemas.microsoft.com/office/drawing/2014/main" id="{AAB1135C-C8A9-43B8-B238-2F65E2572185}"/>
                </a:ext>
              </a:extLst>
            </p:cNvPr>
            <p:cNvPicPr>
              <a:picLocks noChangeAspect="1"/>
            </p:cNvPicPr>
            <p:nvPr/>
          </p:nvPicPr>
          <p:blipFill>
            <a:blip r:embed="rId3"/>
            <a:srcRect/>
            <a:stretch/>
          </p:blipFill>
          <p:spPr>
            <a:xfrm>
              <a:off x="9151773" y="670549"/>
              <a:ext cx="365760" cy="365760"/>
            </a:xfrm>
            <a:prstGeom prst="rect">
              <a:avLst/>
            </a:prstGeom>
          </p:spPr>
        </p:pic>
      </p:grpSp>
    </p:spTree>
    <p:extLst>
      <p:ext uri="{BB962C8B-B14F-4D97-AF65-F5344CB8AC3E}">
        <p14:creationId xmlns:p14="http://schemas.microsoft.com/office/powerpoint/2010/main" val="363532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B654DF-3335-471A-9C89-6E2F64505C96}"/>
              </a:ext>
            </a:extLst>
          </p:cNvPr>
          <p:cNvSpPr>
            <a:spLocks noGrp="1"/>
          </p:cNvSpPr>
          <p:nvPr>
            <p:ph type="title"/>
          </p:nvPr>
        </p:nvSpPr>
        <p:spPr>
          <a:xfrm>
            <a:off x="1123554" y="468192"/>
            <a:ext cx="10686256" cy="400110"/>
          </a:xfrm>
        </p:spPr>
        <p:txBody>
          <a:bodyPr wrap="square" anchor="t">
            <a:noAutofit/>
          </a:bodyPr>
          <a:lstStyle/>
          <a:p>
            <a:r>
              <a:rPr lang="en-US" sz="3600" dirty="0"/>
              <a:t>Lifecycle of a Typical Attack</a:t>
            </a:r>
          </a:p>
        </p:txBody>
      </p:sp>
      <p:pic>
        <p:nvPicPr>
          <p:cNvPr id="7" name="Content Placeholder 6" descr="Graphical user interface&#10;&#10;Description automatically generated with medium confidence">
            <a:extLst>
              <a:ext uri="{FF2B5EF4-FFF2-40B4-BE49-F238E27FC236}">
                <a16:creationId xmlns:a16="http://schemas.microsoft.com/office/drawing/2014/main" id="{06B3814A-ADFC-43D9-A888-F7DAAE991EEF}"/>
              </a:ext>
            </a:extLst>
          </p:cNvPr>
          <p:cNvPicPr>
            <a:picLocks noGrp="1" noChangeAspect="1"/>
          </p:cNvPicPr>
          <p:nvPr>
            <p:ph sz="quarter" idx="14"/>
          </p:nvPr>
        </p:nvPicPr>
        <p:blipFill rotWithShape="1">
          <a:blip r:embed="rId2"/>
          <a:stretch/>
        </p:blipFill>
        <p:spPr>
          <a:xfrm>
            <a:off x="686197" y="1359569"/>
            <a:ext cx="11123613" cy="4656221"/>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66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36F-8276-4DF1-8A03-6A00349A789B}"/>
              </a:ext>
            </a:extLst>
          </p:cNvPr>
          <p:cNvSpPr>
            <a:spLocks noGrp="1"/>
          </p:cNvSpPr>
          <p:nvPr>
            <p:ph type="title"/>
          </p:nvPr>
        </p:nvSpPr>
        <p:spPr>
          <a:xfrm>
            <a:off x="1123554" y="468192"/>
            <a:ext cx="10686256" cy="984885"/>
          </a:xfrm>
        </p:spPr>
        <p:txBody>
          <a:bodyPr/>
          <a:lstStyle/>
          <a:p>
            <a:pPr>
              <a:defRPr/>
            </a:pPr>
            <a:r>
              <a:rPr lang="en-US" dirty="0"/>
              <a:t>Typical Anatomy of a Ransomware Attack (</a:t>
            </a:r>
            <a:r>
              <a:rPr lang="en-US" i="1" dirty="0"/>
              <a:t>IN PLAIN ENGLISH</a:t>
            </a:r>
            <a:r>
              <a:rPr lang="en-US" dirty="0"/>
              <a:t>)</a:t>
            </a:r>
          </a:p>
        </p:txBody>
      </p:sp>
      <p:graphicFrame>
        <p:nvGraphicFramePr>
          <p:cNvPr id="7" name="Content Placeholder 7">
            <a:extLst>
              <a:ext uri="{FF2B5EF4-FFF2-40B4-BE49-F238E27FC236}">
                <a16:creationId xmlns:a16="http://schemas.microsoft.com/office/drawing/2014/main" id="{2A5FB068-C248-4CD1-A8BF-E0E4F36CDA8B}"/>
              </a:ext>
            </a:extLst>
          </p:cNvPr>
          <p:cNvGraphicFramePr>
            <a:graphicFrameLocks noGrp="1"/>
          </p:cNvGraphicFramePr>
          <p:nvPr>
            <p:ph idx="1"/>
          </p:nvPr>
        </p:nvGraphicFramePr>
        <p:xfrm>
          <a:off x="686153" y="1578998"/>
          <a:ext cx="9164826" cy="471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414" name="Group 7">
            <a:extLst>
              <a:ext uri="{FF2B5EF4-FFF2-40B4-BE49-F238E27FC236}">
                <a16:creationId xmlns:a16="http://schemas.microsoft.com/office/drawing/2014/main" id="{4D172E38-8165-4258-AAEB-82996ADFC033}"/>
              </a:ext>
            </a:extLst>
          </p:cNvPr>
          <p:cNvGrpSpPr>
            <a:grpSpLocks/>
          </p:cNvGrpSpPr>
          <p:nvPr/>
        </p:nvGrpSpPr>
        <p:grpSpPr bwMode="auto">
          <a:xfrm>
            <a:off x="1138561" y="2101937"/>
            <a:ext cx="7933809" cy="3284324"/>
            <a:chOff x="-857701" y="1201592"/>
            <a:chExt cx="10578777" cy="4380627"/>
          </a:xfrm>
        </p:grpSpPr>
        <p:sp>
          <p:nvSpPr>
            <p:cNvPr id="17417" name="Left Brace 8">
              <a:extLst>
                <a:ext uri="{FF2B5EF4-FFF2-40B4-BE49-F238E27FC236}">
                  <a16:creationId xmlns:a16="http://schemas.microsoft.com/office/drawing/2014/main" id="{B62B678E-F7FD-4A58-9CAD-FE29AE4CD224}"/>
                </a:ext>
              </a:extLst>
            </p:cNvPr>
            <p:cNvSpPr>
              <a:spLocks/>
            </p:cNvSpPr>
            <p:nvPr/>
          </p:nvSpPr>
          <p:spPr bwMode="auto">
            <a:xfrm rot="5400000">
              <a:off x="3021573" y="-1898068"/>
              <a:ext cx="762001" cy="8520549"/>
            </a:xfrm>
            <a:prstGeom prst="leftBrace">
              <a:avLst>
                <a:gd name="adj1" fmla="val 8335"/>
                <a:gd name="adj2" fmla="val 49375"/>
              </a:avLst>
            </a:prstGeom>
            <a:solidFill>
              <a:schemeClr val="bg1"/>
            </a:solidFill>
            <a:ln w="9525" algn="ctr">
              <a:solidFill>
                <a:schemeClr val="tx1"/>
              </a:solidFill>
              <a:round/>
              <a:headEnd/>
              <a:tailEnd/>
            </a:ln>
          </p:spPr>
          <p:txBody>
            <a:bodyPr lIns="68576" tIns="34288" rIns="68576" bIns="34288"/>
            <a:lstStyle>
              <a:lvl1pPr defTabSz="685800">
                <a:defRPr>
                  <a:solidFill>
                    <a:schemeClr val="tx1"/>
                  </a:solidFill>
                  <a:latin typeface="Times New Roman" panose="02020603050405020304" pitchFamily="18" charset="0"/>
                </a:defRPr>
              </a:lvl1pPr>
              <a:lvl2pPr marL="742950" indent="-285750" defTabSz="685800">
                <a:defRPr>
                  <a:solidFill>
                    <a:schemeClr val="tx1"/>
                  </a:solidFill>
                  <a:latin typeface="Times New Roman" panose="02020603050405020304" pitchFamily="18" charset="0"/>
                </a:defRPr>
              </a:lvl2pPr>
              <a:lvl3pPr marL="1143000" indent="-228600" defTabSz="685800">
                <a:defRPr>
                  <a:solidFill>
                    <a:schemeClr val="tx1"/>
                  </a:solidFill>
                  <a:latin typeface="Times New Roman" panose="02020603050405020304" pitchFamily="18" charset="0"/>
                </a:defRPr>
              </a:lvl3pPr>
              <a:lvl4pPr marL="1600200" indent="-228600" defTabSz="685800">
                <a:defRPr>
                  <a:solidFill>
                    <a:schemeClr val="tx1"/>
                  </a:solidFill>
                  <a:latin typeface="Times New Roman" panose="02020603050405020304" pitchFamily="18" charset="0"/>
                </a:defRPr>
              </a:lvl4pPr>
              <a:lvl5pPr marL="2057400" indent="-228600" defTabSz="685800">
                <a:defRPr>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a:solidFill>
                    <a:schemeClr val="tx1"/>
                  </a:solidFill>
                  <a:latin typeface="Times New Roman" panose="02020603050405020304" pitchFamily="18" charset="0"/>
                </a:defRPr>
              </a:lvl9pPr>
            </a:lstStyle>
            <a:p>
              <a:pPr defTabSz="342900"/>
              <a:endParaRPr lang="en-US" altLang="en-US" sz="3600">
                <a:solidFill>
                  <a:srgbClr val="000000"/>
                </a:solidFill>
              </a:endParaRPr>
            </a:p>
          </p:txBody>
        </p:sp>
        <p:sp>
          <p:nvSpPr>
            <p:cNvPr id="10" name="TextBox 9">
              <a:extLst>
                <a:ext uri="{FF2B5EF4-FFF2-40B4-BE49-F238E27FC236}">
                  <a16:creationId xmlns:a16="http://schemas.microsoft.com/office/drawing/2014/main" id="{CABD2547-C08D-4701-B711-D21A90F1FF08}"/>
                </a:ext>
              </a:extLst>
            </p:cNvPr>
            <p:cNvSpPr txBox="1"/>
            <p:nvPr/>
          </p:nvSpPr>
          <p:spPr>
            <a:xfrm>
              <a:off x="1860015" y="1201592"/>
              <a:ext cx="3086006" cy="40024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defTabSz="914355">
                <a:defRPr/>
              </a:pPr>
              <a:r>
                <a:rPr lang="en-US" sz="1350" b="1" dirty="0">
                  <a:solidFill>
                    <a:srgbClr val="FFFFFF"/>
                  </a:solidFill>
                  <a:latin typeface="Arial" panose="020B0604020202020204"/>
                </a:rPr>
                <a:t>Break-In Crew</a:t>
              </a:r>
            </a:p>
          </p:txBody>
        </p:sp>
        <p:cxnSp>
          <p:nvCxnSpPr>
            <p:cNvPr id="17419" name="Straight Connector 10">
              <a:extLst>
                <a:ext uri="{FF2B5EF4-FFF2-40B4-BE49-F238E27FC236}">
                  <a16:creationId xmlns:a16="http://schemas.microsoft.com/office/drawing/2014/main" id="{7F1F87A8-5AFF-4269-AB9A-DBCC9ED91940}"/>
                </a:ext>
              </a:extLst>
            </p:cNvPr>
            <p:cNvCxnSpPr>
              <a:cxnSpLocks noChangeShapeType="1"/>
            </p:cNvCxnSpPr>
            <p:nvPr/>
          </p:nvCxnSpPr>
          <p:spPr bwMode="auto">
            <a:xfrm>
              <a:off x="7982781" y="1846924"/>
              <a:ext cx="0" cy="1295398"/>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B3DD9F63-51F2-4ABF-8DE8-1B4E382B6DAB}"/>
                </a:ext>
              </a:extLst>
            </p:cNvPr>
            <p:cNvSpPr txBox="1"/>
            <p:nvPr/>
          </p:nvSpPr>
          <p:spPr>
            <a:xfrm>
              <a:off x="6376845" y="1354035"/>
              <a:ext cx="2783331" cy="40024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defTabSz="914355">
                <a:defRPr/>
              </a:pPr>
              <a:r>
                <a:rPr lang="en-US" sz="1350" b="1" dirty="0">
                  <a:solidFill>
                    <a:srgbClr val="FFFFFF"/>
                  </a:solidFill>
                  <a:latin typeface="Arial" panose="020B0604020202020204"/>
                </a:rPr>
                <a:t>Sale</a:t>
              </a:r>
            </a:p>
          </p:txBody>
        </p:sp>
        <p:sp>
          <p:nvSpPr>
            <p:cNvPr id="17421" name="Left Brace 12">
              <a:extLst>
                <a:ext uri="{FF2B5EF4-FFF2-40B4-BE49-F238E27FC236}">
                  <a16:creationId xmlns:a16="http://schemas.microsoft.com/office/drawing/2014/main" id="{10A46C5C-957C-4730-84C5-FCCF62E0A1DB}"/>
                </a:ext>
              </a:extLst>
            </p:cNvPr>
            <p:cNvSpPr>
              <a:spLocks/>
            </p:cNvSpPr>
            <p:nvPr/>
          </p:nvSpPr>
          <p:spPr bwMode="auto">
            <a:xfrm rot="-5400000">
              <a:off x="8673326" y="4534469"/>
              <a:ext cx="723900" cy="1371600"/>
            </a:xfrm>
            <a:prstGeom prst="leftBrace">
              <a:avLst>
                <a:gd name="adj1" fmla="val 8333"/>
                <a:gd name="adj2" fmla="val 52778"/>
              </a:avLst>
            </a:prstGeom>
            <a:solidFill>
              <a:schemeClr val="bg1"/>
            </a:solidFill>
            <a:ln w="9525" algn="ctr">
              <a:solidFill>
                <a:schemeClr val="tx1"/>
              </a:solidFill>
              <a:round/>
              <a:headEnd/>
              <a:tailEnd/>
            </a:ln>
          </p:spPr>
          <p:txBody>
            <a:bodyPr lIns="68576" tIns="34288" rIns="68576" bIns="34288"/>
            <a:lstStyle>
              <a:lvl1pPr defTabSz="685800">
                <a:defRPr>
                  <a:solidFill>
                    <a:schemeClr val="tx1"/>
                  </a:solidFill>
                  <a:latin typeface="Times New Roman" panose="02020603050405020304" pitchFamily="18" charset="0"/>
                </a:defRPr>
              </a:lvl1pPr>
              <a:lvl2pPr marL="742950" indent="-285750" defTabSz="685800">
                <a:defRPr>
                  <a:solidFill>
                    <a:schemeClr val="tx1"/>
                  </a:solidFill>
                  <a:latin typeface="Times New Roman" panose="02020603050405020304" pitchFamily="18" charset="0"/>
                </a:defRPr>
              </a:lvl2pPr>
              <a:lvl3pPr marL="1143000" indent="-228600" defTabSz="685800">
                <a:defRPr>
                  <a:solidFill>
                    <a:schemeClr val="tx1"/>
                  </a:solidFill>
                  <a:latin typeface="Times New Roman" panose="02020603050405020304" pitchFamily="18" charset="0"/>
                </a:defRPr>
              </a:lvl3pPr>
              <a:lvl4pPr marL="1600200" indent="-228600" defTabSz="685800">
                <a:defRPr>
                  <a:solidFill>
                    <a:schemeClr val="tx1"/>
                  </a:solidFill>
                  <a:latin typeface="Times New Roman" panose="02020603050405020304" pitchFamily="18" charset="0"/>
                </a:defRPr>
              </a:lvl4pPr>
              <a:lvl5pPr marL="2057400" indent="-228600" defTabSz="685800">
                <a:defRPr>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a:solidFill>
                    <a:schemeClr val="tx1"/>
                  </a:solidFill>
                  <a:latin typeface="Times New Roman" panose="02020603050405020304" pitchFamily="18" charset="0"/>
                </a:defRPr>
              </a:lvl9pPr>
            </a:lstStyle>
            <a:p>
              <a:pPr defTabSz="342900"/>
              <a:endParaRPr lang="en-US" altLang="en-US" sz="3600">
                <a:solidFill>
                  <a:srgbClr val="000000"/>
                </a:solidFill>
              </a:endParaRPr>
            </a:p>
          </p:txBody>
        </p:sp>
      </p:grpSp>
      <p:sp>
        <p:nvSpPr>
          <p:cNvPr id="14" name="TextBox 13">
            <a:extLst>
              <a:ext uri="{FF2B5EF4-FFF2-40B4-BE49-F238E27FC236}">
                <a16:creationId xmlns:a16="http://schemas.microsoft.com/office/drawing/2014/main" id="{77BD3917-26C0-4358-9C13-20F6978CDCA1}"/>
              </a:ext>
            </a:extLst>
          </p:cNvPr>
          <p:cNvSpPr txBox="1"/>
          <p:nvPr/>
        </p:nvSpPr>
        <p:spPr>
          <a:xfrm>
            <a:off x="7256388" y="5438645"/>
            <a:ext cx="2314425" cy="30008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defTabSz="914355">
              <a:defRPr/>
            </a:pPr>
            <a:r>
              <a:rPr lang="en-US" sz="1350" b="1" dirty="0">
                <a:solidFill>
                  <a:srgbClr val="FFFFFF"/>
                </a:solidFill>
                <a:latin typeface="Arial" panose="020B0604020202020204"/>
              </a:rPr>
              <a:t>Ransomware Crew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9E793F-296D-4B17-B44C-BF5D72B9D71D}"/>
              </a:ext>
            </a:extLst>
          </p:cNvPr>
          <p:cNvSpPr>
            <a:spLocks noGrp="1"/>
          </p:cNvSpPr>
          <p:nvPr>
            <p:ph type="sldNum" sz="quarter" idx="12"/>
          </p:nvPr>
        </p:nvSpPr>
        <p:spPr/>
        <p:txBody>
          <a:bodyPr/>
          <a:lstStyle/>
          <a:p>
            <a:fld id="{91D568E7-61F5-D04E-995D-81EF41C01A2A}" type="slidenum">
              <a:rPr lang="en-GB" smtClean="0"/>
              <a:pPr/>
              <a:t>9</a:t>
            </a:fld>
            <a:endParaRPr lang="en-GB" dirty="0"/>
          </a:p>
        </p:txBody>
      </p:sp>
      <p:sp>
        <p:nvSpPr>
          <p:cNvPr id="3" name="Title 2">
            <a:extLst>
              <a:ext uri="{FF2B5EF4-FFF2-40B4-BE49-F238E27FC236}">
                <a16:creationId xmlns:a16="http://schemas.microsoft.com/office/drawing/2014/main" id="{5B373449-241F-47D7-9429-22C8B39C8817}"/>
              </a:ext>
            </a:extLst>
          </p:cNvPr>
          <p:cNvSpPr>
            <a:spLocks noGrp="1"/>
          </p:cNvSpPr>
          <p:nvPr>
            <p:ph type="title"/>
          </p:nvPr>
        </p:nvSpPr>
        <p:spPr>
          <a:xfrm>
            <a:off x="1123229" y="468192"/>
            <a:ext cx="10686952" cy="492443"/>
          </a:xfrm>
        </p:spPr>
        <p:txBody>
          <a:bodyPr/>
          <a:lstStyle/>
          <a:p>
            <a:r>
              <a:rPr lang="en-US" sz="3200" dirty="0">
                <a:solidFill>
                  <a:srgbClr val="C00000"/>
                </a:solidFill>
              </a:rPr>
              <a:t>Third Party Risks</a:t>
            </a:r>
          </a:p>
        </p:txBody>
      </p:sp>
      <p:sp>
        <p:nvSpPr>
          <p:cNvPr id="5" name="Content Placeholder 4">
            <a:extLst>
              <a:ext uri="{FF2B5EF4-FFF2-40B4-BE49-F238E27FC236}">
                <a16:creationId xmlns:a16="http://schemas.microsoft.com/office/drawing/2014/main" id="{BBCC45B3-B366-4D3B-B96D-1FAB179C5BF5}"/>
              </a:ext>
            </a:extLst>
          </p:cNvPr>
          <p:cNvSpPr>
            <a:spLocks noGrp="1"/>
          </p:cNvSpPr>
          <p:nvPr>
            <p:ph sz="quarter" idx="14"/>
          </p:nvPr>
        </p:nvSpPr>
        <p:spPr>
          <a:xfrm>
            <a:off x="1142281" y="1057275"/>
            <a:ext cx="10667900" cy="4943475"/>
          </a:xfrm>
        </p:spPr>
        <p:txBody>
          <a:bodyPr/>
          <a:lstStyle/>
          <a:p>
            <a:r>
              <a:rPr lang="en-US" sz="1800" dirty="0"/>
              <a:t>Supply chain attacks </a:t>
            </a:r>
            <a:r>
              <a:rPr lang="en-US" sz="1800" b="0" dirty="0"/>
              <a:t>are designed to circumvent controls and take advantage of the inherent trust in third-party relationships—software vendors, customers, etc.</a:t>
            </a:r>
          </a:p>
          <a:p>
            <a:r>
              <a:rPr lang="en-US" sz="1800" b="0" dirty="0"/>
              <a:t>Without the proper controls, your vendors and contractors can become the weakest link to your organizations and customers’ privacy. </a:t>
            </a:r>
          </a:p>
          <a:p>
            <a:endParaRPr lang="en-US" dirty="0"/>
          </a:p>
          <a:p>
            <a:r>
              <a:rPr lang="en-US" sz="1800" dirty="0">
                <a:solidFill>
                  <a:srgbClr val="C00000"/>
                </a:solidFill>
              </a:rPr>
              <a:t>BEST PRACTICES</a:t>
            </a:r>
          </a:p>
          <a:p>
            <a:pPr marL="285750" indent="-285750">
              <a:buFont typeface="Wingdings" panose="05000000000000000000" pitchFamily="2" charset="2"/>
              <a:buChar char="§"/>
            </a:pPr>
            <a:r>
              <a:rPr lang="en-US" sz="1600" b="0" dirty="0"/>
              <a:t>Process for </a:t>
            </a:r>
            <a:r>
              <a:rPr lang="en-US" sz="1600" dirty="0"/>
              <a:t>evaluating</a:t>
            </a:r>
            <a:r>
              <a:rPr lang="en-US" sz="1600" b="0" dirty="0"/>
              <a:t> new vendors as they are onboarded.</a:t>
            </a:r>
          </a:p>
          <a:p>
            <a:pPr marL="285750" indent="-285750">
              <a:buFont typeface="Wingdings" panose="05000000000000000000" pitchFamily="2" charset="2"/>
              <a:buChar char="§"/>
            </a:pPr>
            <a:r>
              <a:rPr lang="en-US" sz="1600" b="0" dirty="0"/>
              <a:t>Understand your most </a:t>
            </a:r>
            <a:r>
              <a:rPr lang="en-US" sz="1600" dirty="0"/>
              <a:t>critical assets </a:t>
            </a:r>
            <a:r>
              <a:rPr lang="en-US" sz="1600" b="0" dirty="0"/>
              <a:t>and their locations.</a:t>
            </a:r>
          </a:p>
          <a:p>
            <a:pPr marL="285750" indent="-285750">
              <a:buFont typeface="Wingdings" panose="05000000000000000000" pitchFamily="2" charset="2"/>
              <a:buChar char="§"/>
            </a:pPr>
            <a:r>
              <a:rPr lang="en-US" sz="1600" b="0" dirty="0"/>
              <a:t>Monitor who has </a:t>
            </a:r>
            <a:r>
              <a:rPr lang="en-US" sz="1600" dirty="0"/>
              <a:t>access</a:t>
            </a:r>
            <a:r>
              <a:rPr lang="en-US" sz="1600" b="0" dirty="0"/>
              <a:t> to the identified critical data.</a:t>
            </a:r>
          </a:p>
          <a:p>
            <a:pPr marL="285750" indent="-285750">
              <a:buFont typeface="Wingdings" panose="05000000000000000000" pitchFamily="2" charset="2"/>
              <a:buChar char="§"/>
            </a:pPr>
            <a:r>
              <a:rPr lang="en-US" sz="1600" b="0" dirty="0"/>
              <a:t>Include </a:t>
            </a:r>
            <a:r>
              <a:rPr lang="en-US" sz="1600" dirty="0"/>
              <a:t>cybersecurity requirements </a:t>
            </a:r>
            <a:r>
              <a:rPr lang="en-US" sz="1600" b="0" dirty="0"/>
              <a:t>in vendor contracts that include;</a:t>
            </a:r>
          </a:p>
          <a:p>
            <a:pPr marL="885508" lvl="5" indent="-285750">
              <a:buFont typeface="Wingdings" panose="05000000000000000000" pitchFamily="2" charset="2"/>
              <a:buChar char="ü"/>
            </a:pPr>
            <a:r>
              <a:rPr lang="en-US" sz="1600" b="0" dirty="0"/>
              <a:t>	Documented evidence showing that security testing is done at least annually</a:t>
            </a:r>
          </a:p>
          <a:p>
            <a:pPr marL="885508" lvl="5" indent="-285750">
              <a:buFont typeface="Wingdings" panose="05000000000000000000" pitchFamily="2" charset="2"/>
              <a:buChar char="ü"/>
            </a:pPr>
            <a:r>
              <a:rPr lang="en-US" sz="1600" b="0" dirty="0"/>
              <a:t>	Incident Response Plans</a:t>
            </a:r>
          </a:p>
          <a:p>
            <a:pPr marL="885508" lvl="5" indent="-285750">
              <a:buFont typeface="Wingdings" panose="05000000000000000000" pitchFamily="2" charset="2"/>
              <a:buChar char="ü"/>
            </a:pPr>
            <a:r>
              <a:rPr lang="en-US" sz="1600" b="0" dirty="0"/>
              <a:t>	Employee Training</a:t>
            </a:r>
          </a:p>
          <a:p>
            <a:pPr marL="885508" lvl="5" indent="-285750">
              <a:buFont typeface="Wingdings" panose="05000000000000000000" pitchFamily="2" charset="2"/>
              <a:buChar char="ü"/>
            </a:pPr>
            <a:r>
              <a:rPr lang="en-US" sz="1600" b="0" dirty="0"/>
              <a:t>	Access Management</a:t>
            </a:r>
          </a:p>
          <a:p>
            <a:pPr marL="885508" lvl="5" indent="-285750">
              <a:buFont typeface="Wingdings" panose="05000000000000000000" pitchFamily="2" charset="2"/>
              <a:buChar char="ü"/>
            </a:pPr>
            <a:r>
              <a:rPr lang="en-US" sz="1600" b="0" dirty="0"/>
              <a:t>	Cyber Insurance </a:t>
            </a:r>
          </a:p>
          <a:p>
            <a:endParaRPr lang="en-US" b="0" dirty="0"/>
          </a:p>
        </p:txBody>
      </p:sp>
    </p:spTree>
    <p:extLst>
      <p:ext uri="{BB962C8B-B14F-4D97-AF65-F5344CB8AC3E}">
        <p14:creationId xmlns:p14="http://schemas.microsoft.com/office/powerpoint/2010/main" val="2413872431"/>
      </p:ext>
    </p:extLst>
  </p:cSld>
  <p:clrMapOvr>
    <a:masterClrMapping/>
  </p:clrMapOvr>
</p:sld>
</file>

<file path=ppt/theme/theme1.xml><?xml version="1.0" encoding="utf-8"?>
<a:theme xmlns:a="http://schemas.openxmlformats.org/drawingml/2006/main" name="1_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000" dirty="0" err="1">
            <a:solidFill>
              <a:schemeClr val="tx2"/>
            </a:solidFill>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ray_01">
      <a:srgbClr val="262836"/>
    </a:custClr>
    <a:custClr name="Gray_02">
      <a:srgbClr val="46535E"/>
    </a:custClr>
    <a:custClr name="Gray_03">
      <a:srgbClr val="5D6D78"/>
    </a:custClr>
    <a:custClr name="Gray_04">
      <a:srgbClr val="82939A"/>
    </a:custClr>
    <a:custClr name="Gray_05">
      <a:srgbClr val="ACC0C4"/>
    </a:custClr>
    <a:custClr name="Gray_06">
      <a:srgbClr val="CDDBDE"/>
    </a:custClr>
    <a:custClr name="Gray_07">
      <a:srgbClr val="E5EFF0"/>
    </a:custClr>
    <a:custClr name="Gray_08">
      <a:srgbClr val="EEF6F7"/>
    </a:custClr>
    <a:custClr name="Gray_09">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 Ppt 2021" id="{8A68612A-4990-2640-8DC1-B5F6C975FFA3}" vid="{1986DACC-63D5-FD4D-8E4E-D7F9DA5F9704}"/>
    </a:ext>
  </a:extLst>
</a:theme>
</file>

<file path=ppt/theme/theme2.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3.xml><?xml version="1.0" encoding="utf-8"?>
<a:theme xmlns:a="http://schemas.openxmlformats.org/drawingml/2006/main" name="2_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4.xml><?xml version="1.0" encoding="utf-8"?>
<a:theme xmlns:a="http://schemas.openxmlformats.org/drawingml/2006/main" name="3_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on Fonts">
      <a:majorFont>
        <a:latin typeface="Helvetica Now Text Medium"/>
        <a:ea typeface=""/>
        <a:cs typeface=""/>
      </a:majorFont>
      <a:minorFont>
        <a:latin typeface="Helvetica No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5.xml><?xml version="1.0" encoding="utf-8"?>
<a:theme xmlns:a="http://schemas.openxmlformats.org/drawingml/2006/main" name="Theme1">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on Fonts">
      <a:majorFont>
        <a:latin typeface="Helvetica Now Text Medium"/>
        <a:ea typeface=""/>
        <a:cs typeface=""/>
      </a:majorFont>
      <a:minorFont>
        <a:latin typeface="Helvetica No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000" dirty="0" err="1">
            <a:solidFill>
              <a:schemeClr val="tx2"/>
            </a:solidFill>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ray_01">
      <a:srgbClr val="262836"/>
    </a:custClr>
    <a:custClr name="Gray_02">
      <a:srgbClr val="46535E"/>
    </a:custClr>
    <a:custClr name="Gray_03">
      <a:srgbClr val="5D6D78"/>
    </a:custClr>
    <a:custClr name="Gray_04">
      <a:srgbClr val="82939A"/>
    </a:custClr>
    <a:custClr name="Gray_05">
      <a:srgbClr val="ACC0C4"/>
    </a:custClr>
    <a:custClr name="Gray_06">
      <a:srgbClr val="CDDBDE"/>
    </a:custClr>
    <a:custClr name="Gray_07">
      <a:srgbClr val="E5EFF0"/>
    </a:custClr>
    <a:custClr name="Gray_08">
      <a:srgbClr val="EEF6F7"/>
    </a:custClr>
    <a:custClr name="Gray_09">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Theme1" id="{7504B47C-A3FB-4F79-BA7C-DC22C8F4290D}" vid="{E9876F4D-1A8F-4791-8115-8A5C5D26263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1393</Words>
  <Application>Microsoft Office PowerPoint</Application>
  <PresentationFormat>Widescreen</PresentationFormat>
  <Paragraphs>159</Paragraphs>
  <Slides>15</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Arial</vt:lpstr>
      <vt:lpstr>Calibri</vt:lpstr>
      <vt:lpstr>Helvetica Neue Condensed Bold</vt:lpstr>
      <vt:lpstr>Helvetica Now</vt:lpstr>
      <vt:lpstr>Helvetica Now Text</vt:lpstr>
      <vt:lpstr>Helvetica Now Text Light</vt:lpstr>
      <vt:lpstr>Helvetica Now Text Medium</vt:lpstr>
      <vt:lpstr>PreloSlab-Medium</vt:lpstr>
      <vt:lpstr>System Font Regular</vt:lpstr>
      <vt:lpstr>Times New Roman</vt:lpstr>
      <vt:lpstr>Wingdings</vt:lpstr>
      <vt:lpstr>1_Office Theme</vt:lpstr>
      <vt:lpstr>Office Theme</vt:lpstr>
      <vt:lpstr>2_Office Theme</vt:lpstr>
      <vt:lpstr>3_Office Theme</vt:lpstr>
      <vt:lpstr>Theme1</vt:lpstr>
      <vt:lpstr>PowerPoint Presentation</vt:lpstr>
      <vt:lpstr>Cyber Risk Landscape</vt:lpstr>
      <vt:lpstr>PowerPoint Presentation</vt:lpstr>
      <vt:lpstr>Business Email Compromise &amp; Wire Fraud</vt:lpstr>
      <vt:lpstr>Ransomware Attacks</vt:lpstr>
      <vt:lpstr>Anatomy of a Ransomware Attack</vt:lpstr>
      <vt:lpstr>Lifecycle of a Typical Attack</vt:lpstr>
      <vt:lpstr>Typical Anatomy of a Ransomware Attack (IN PLAIN ENGLISH)</vt:lpstr>
      <vt:lpstr>Third Party Risks</vt:lpstr>
      <vt:lpstr>Executives and Cybersecurity</vt:lpstr>
      <vt:lpstr>Executives and Cybersecurity</vt:lpstr>
      <vt:lpstr>Executives and Cybersecurity</vt:lpstr>
      <vt:lpstr>Proactive Cybersecurity Tips</vt:lpstr>
      <vt:lpstr>Cyber Key Controls</vt:lpstr>
      <vt:lpstr>Thank You  Heather Hughes Vice President, Cyber Solutions Stroz Friedberg, an Aon Company 832-480-3266 Heather.L.Hughes@aon.com    </vt:lpstr>
    </vt:vector>
  </TitlesOfParts>
  <Company>Aon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Hughes</dc:creator>
  <cp:lastModifiedBy>Heather Hughes</cp:lastModifiedBy>
  <cp:revision>6</cp:revision>
  <dcterms:created xsi:type="dcterms:W3CDTF">2022-10-31T15:04:48Z</dcterms:created>
  <dcterms:modified xsi:type="dcterms:W3CDTF">2023-09-07T16:52:23Z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3bf5f727-758d-42c3-847b-d2814c6c283a</vt:lpwstr>
  </property>
  <property fmtid="{D5CDD505-2E9C-101B-9397-08002B2CF9AE}" pid="3" name="AonClassification">
    <vt:lpwstr>ADC_class_200</vt:lpwstr>
  </property>
  <property fmtid="{D5CDD505-2E9C-101B-9397-08002B2CF9AE}" pid="4" name="MSIP_Label_9043f10a-881e-4653-a55e-02ca2cc829dc_Enabled">
    <vt:lpwstr>true</vt:lpwstr>
  </property>
  <property fmtid="{D5CDD505-2E9C-101B-9397-08002B2CF9AE}" pid="5" name="MSIP_Label_9043f10a-881e-4653-a55e-02ca2cc829dc_SetDate">
    <vt:lpwstr>2023-09-07T16:49:24Z</vt:lpwstr>
  </property>
  <property fmtid="{D5CDD505-2E9C-101B-9397-08002B2CF9AE}" pid="6" name="MSIP_Label_9043f10a-881e-4653-a55e-02ca2cc829dc_Method">
    <vt:lpwstr>Standard</vt:lpwstr>
  </property>
  <property fmtid="{D5CDD505-2E9C-101B-9397-08002B2CF9AE}" pid="7" name="MSIP_Label_9043f10a-881e-4653-a55e-02ca2cc829dc_Name">
    <vt:lpwstr>ADC_class_200</vt:lpwstr>
  </property>
  <property fmtid="{D5CDD505-2E9C-101B-9397-08002B2CF9AE}" pid="8" name="MSIP_Label_9043f10a-881e-4653-a55e-02ca2cc829dc_SiteId">
    <vt:lpwstr>94cfddbc-0627-494a-ad7a-29aea3aea832</vt:lpwstr>
  </property>
  <property fmtid="{D5CDD505-2E9C-101B-9397-08002B2CF9AE}" pid="9" name="MSIP_Label_9043f10a-881e-4653-a55e-02ca2cc829dc_ActionId">
    <vt:lpwstr>a77d508f-5db4-4434-85e1-928003112a76</vt:lpwstr>
  </property>
  <property fmtid="{D5CDD505-2E9C-101B-9397-08002B2CF9AE}" pid="10" name="MSIP_Label_9043f10a-881e-4653-a55e-02ca2cc829dc_ContentBits">
    <vt:lpwstr>0</vt:lpwstr>
  </property>
</Properties>
</file>