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89" r:id="rId5"/>
    <p:sldId id="308" r:id="rId6"/>
    <p:sldId id="29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9D9C9A"/>
    <a:srgbClr val="B9B8B7"/>
    <a:srgbClr val="B7B7B7"/>
    <a:srgbClr val="FFFEFA"/>
    <a:srgbClr val="F8F8F8"/>
    <a:srgbClr val="E51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0" autoAdjust="0"/>
    <p:restoredTop sz="94249" autoAdjust="0"/>
  </p:normalViewPr>
  <p:slideViewPr>
    <p:cSldViewPr snapToGrid="0">
      <p:cViewPr varScale="1">
        <p:scale>
          <a:sx n="82" d="100"/>
          <a:sy n="82" d="100"/>
        </p:scale>
        <p:origin x="420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lyn Randazzo" userId="0f6d5133-0d29-4937-b5b4-b46595d8c649" providerId="ADAL" clId="{F2DD16AD-8724-4E78-8D69-C5E4234F9F40}"/>
    <pc:docChg chg="modSld">
      <pc:chgData name="Jaclyn Randazzo" userId="0f6d5133-0d29-4937-b5b4-b46595d8c649" providerId="ADAL" clId="{F2DD16AD-8724-4E78-8D69-C5E4234F9F40}" dt="2024-10-17T15:18:45.582" v="13" actId="207"/>
      <pc:docMkLst>
        <pc:docMk/>
      </pc:docMkLst>
      <pc:sldChg chg="modSp mod">
        <pc:chgData name="Jaclyn Randazzo" userId="0f6d5133-0d29-4937-b5b4-b46595d8c649" providerId="ADAL" clId="{F2DD16AD-8724-4E78-8D69-C5E4234F9F40}" dt="2024-10-17T15:18:45.582" v="13" actId="207"/>
        <pc:sldMkLst>
          <pc:docMk/>
          <pc:sldMk cId="143431558" sldId="289"/>
        </pc:sldMkLst>
        <pc:spChg chg="mod">
          <ac:chgData name="Jaclyn Randazzo" userId="0f6d5133-0d29-4937-b5b4-b46595d8c649" providerId="ADAL" clId="{F2DD16AD-8724-4E78-8D69-C5E4234F9F40}" dt="2024-10-17T15:18:45.582" v="13" actId="207"/>
          <ac:spMkLst>
            <pc:docMk/>
            <pc:sldMk cId="143431558" sldId="289"/>
            <ac:spMk id="4" creationId="{3B53DC35-0D7D-E935-F600-9FEEADEA7BEB}"/>
          </ac:spMkLst>
        </pc:spChg>
      </pc:sldChg>
      <pc:sldChg chg="modSp mod">
        <pc:chgData name="Jaclyn Randazzo" userId="0f6d5133-0d29-4937-b5b4-b46595d8c649" providerId="ADAL" clId="{F2DD16AD-8724-4E78-8D69-C5E4234F9F40}" dt="2024-10-17T15:13:04.313" v="12" actId="207"/>
        <pc:sldMkLst>
          <pc:docMk/>
          <pc:sldMk cId="179992735" sldId="290"/>
        </pc:sldMkLst>
        <pc:spChg chg="mod">
          <ac:chgData name="Jaclyn Randazzo" userId="0f6d5133-0d29-4937-b5b4-b46595d8c649" providerId="ADAL" clId="{F2DD16AD-8724-4E78-8D69-C5E4234F9F40}" dt="2024-10-17T15:13:04.313" v="12" actId="207"/>
          <ac:spMkLst>
            <pc:docMk/>
            <pc:sldMk cId="179992735" sldId="290"/>
            <ac:spMk id="4" creationId="{3B53DC35-0D7D-E935-F600-9FEEADEA7BEB}"/>
          </ac:spMkLst>
        </pc:spChg>
      </pc:sldChg>
      <pc:sldChg chg="modSp mod">
        <pc:chgData name="Jaclyn Randazzo" userId="0f6d5133-0d29-4937-b5b4-b46595d8c649" providerId="ADAL" clId="{F2DD16AD-8724-4E78-8D69-C5E4234F9F40}" dt="2024-10-17T15:12:51.040" v="8" actId="207"/>
        <pc:sldMkLst>
          <pc:docMk/>
          <pc:sldMk cId="2717645734" sldId="308"/>
        </pc:sldMkLst>
        <pc:spChg chg="mod">
          <ac:chgData name="Jaclyn Randazzo" userId="0f6d5133-0d29-4937-b5b4-b46595d8c649" providerId="ADAL" clId="{F2DD16AD-8724-4E78-8D69-C5E4234F9F40}" dt="2024-10-17T15:12:51.040" v="8" actId="207"/>
          <ac:spMkLst>
            <pc:docMk/>
            <pc:sldMk cId="2717645734" sldId="308"/>
            <ac:spMk id="4" creationId="{3B53DC35-0D7D-E935-F600-9FEEADEA7BEB}"/>
          </ac:spMkLst>
        </pc:spChg>
      </pc:sldChg>
    </pc:docChg>
  </pc:docChgLst>
  <pc:docChgLst>
    <pc:chgData name="Jaclyn Randazzo" userId="0f6d5133-0d29-4937-b5b4-b46595d8c649" providerId="ADAL" clId="{68A735CD-158F-43A5-A603-3B03F5004133}"/>
    <pc:docChg chg="addSld delSld modSld">
      <pc:chgData name="Jaclyn Randazzo" userId="0f6d5133-0d29-4937-b5b4-b46595d8c649" providerId="ADAL" clId="{68A735CD-158F-43A5-A603-3B03F5004133}" dt="2024-09-13T18:13:47.557" v="18" actId="47"/>
      <pc:docMkLst>
        <pc:docMk/>
      </pc:docMkLst>
      <pc:sldChg chg="del">
        <pc:chgData name="Jaclyn Randazzo" userId="0f6d5133-0d29-4937-b5b4-b46595d8c649" providerId="ADAL" clId="{68A735CD-158F-43A5-A603-3B03F5004133}" dt="2024-09-13T18:12:23.523" v="2" actId="47"/>
        <pc:sldMkLst>
          <pc:docMk/>
          <pc:sldMk cId="2620475557" sldId="256"/>
        </pc:sldMkLst>
      </pc:sldChg>
      <pc:sldChg chg="add del">
        <pc:chgData name="Jaclyn Randazzo" userId="0f6d5133-0d29-4937-b5b4-b46595d8c649" providerId="ADAL" clId="{68A735CD-158F-43A5-A603-3B03F5004133}" dt="2024-09-13T18:13:11.818" v="17"/>
        <pc:sldMkLst>
          <pc:docMk/>
          <pc:sldMk cId="1564402073" sldId="258"/>
        </pc:sldMkLst>
      </pc:sldChg>
      <pc:sldChg chg="del">
        <pc:chgData name="Jaclyn Randazzo" userId="0f6d5133-0d29-4937-b5b4-b46595d8c649" providerId="ADAL" clId="{68A735CD-158F-43A5-A603-3B03F5004133}" dt="2024-09-13T18:13:47.557" v="18" actId="47"/>
        <pc:sldMkLst>
          <pc:docMk/>
          <pc:sldMk cId="0" sldId="263"/>
        </pc:sldMkLst>
      </pc:sldChg>
      <pc:sldChg chg="del">
        <pc:chgData name="Jaclyn Randazzo" userId="0f6d5133-0d29-4937-b5b4-b46595d8c649" providerId="ADAL" clId="{68A735CD-158F-43A5-A603-3B03F5004133}" dt="2024-09-13T18:12:23.007" v="1" actId="47"/>
        <pc:sldMkLst>
          <pc:docMk/>
          <pc:sldMk cId="1351453736" sldId="265"/>
        </pc:sldMkLst>
      </pc:sldChg>
      <pc:sldChg chg="del">
        <pc:chgData name="Jaclyn Randazzo" userId="0f6d5133-0d29-4937-b5b4-b46595d8c649" providerId="ADAL" clId="{68A735CD-158F-43A5-A603-3B03F5004133}" dt="2024-09-13T18:12:37.382" v="13" actId="47"/>
        <pc:sldMkLst>
          <pc:docMk/>
          <pc:sldMk cId="3989611529" sldId="286"/>
        </pc:sldMkLst>
      </pc:sldChg>
      <pc:sldChg chg="del">
        <pc:chgData name="Jaclyn Randazzo" userId="0f6d5133-0d29-4937-b5b4-b46595d8c649" providerId="ADAL" clId="{68A735CD-158F-43A5-A603-3B03F5004133}" dt="2024-09-13T18:12:37.980" v="14" actId="47"/>
        <pc:sldMkLst>
          <pc:docMk/>
          <pc:sldMk cId="3030511123" sldId="291"/>
        </pc:sldMkLst>
      </pc:sldChg>
      <pc:sldChg chg="del">
        <pc:chgData name="Jaclyn Randazzo" userId="0f6d5133-0d29-4937-b5b4-b46595d8c649" providerId="ADAL" clId="{68A735CD-158F-43A5-A603-3B03F5004133}" dt="2024-09-13T18:12:22.498" v="0" actId="47"/>
        <pc:sldMkLst>
          <pc:docMk/>
          <pc:sldMk cId="2684681075" sldId="302"/>
        </pc:sldMkLst>
      </pc:sldChg>
      <pc:sldChg chg="del">
        <pc:chgData name="Jaclyn Randazzo" userId="0f6d5133-0d29-4937-b5b4-b46595d8c649" providerId="ADAL" clId="{68A735CD-158F-43A5-A603-3B03F5004133}" dt="2024-09-13T18:12:27.206" v="9" actId="47"/>
        <pc:sldMkLst>
          <pc:docMk/>
          <pc:sldMk cId="769285545" sldId="303"/>
        </pc:sldMkLst>
      </pc:sldChg>
      <pc:sldChg chg="del">
        <pc:chgData name="Jaclyn Randazzo" userId="0f6d5133-0d29-4937-b5b4-b46595d8c649" providerId="ADAL" clId="{68A735CD-158F-43A5-A603-3B03F5004133}" dt="2024-09-13T18:12:38.875" v="15" actId="47"/>
        <pc:sldMkLst>
          <pc:docMk/>
          <pc:sldMk cId="4192234878" sldId="304"/>
        </pc:sldMkLst>
      </pc:sldChg>
      <pc:sldChg chg="del">
        <pc:chgData name="Jaclyn Randazzo" userId="0f6d5133-0d29-4937-b5b4-b46595d8c649" providerId="ADAL" clId="{68A735CD-158F-43A5-A603-3B03F5004133}" dt="2024-09-13T18:12:23.981" v="3" actId="47"/>
        <pc:sldMkLst>
          <pc:docMk/>
          <pc:sldMk cId="3703189457" sldId="305"/>
        </pc:sldMkLst>
      </pc:sldChg>
      <pc:sldChg chg="del">
        <pc:chgData name="Jaclyn Randazzo" userId="0f6d5133-0d29-4937-b5b4-b46595d8c649" providerId="ADAL" clId="{68A735CD-158F-43A5-A603-3B03F5004133}" dt="2024-09-13T18:12:24.560" v="4" actId="47"/>
        <pc:sldMkLst>
          <pc:docMk/>
          <pc:sldMk cId="3572794223" sldId="307"/>
        </pc:sldMkLst>
      </pc:sldChg>
      <pc:sldChg chg="del">
        <pc:chgData name="Jaclyn Randazzo" userId="0f6d5133-0d29-4937-b5b4-b46595d8c649" providerId="ADAL" clId="{68A735CD-158F-43A5-A603-3B03F5004133}" dt="2024-09-13T18:12:34.479" v="10" actId="47"/>
        <pc:sldMkLst>
          <pc:docMk/>
          <pc:sldMk cId="2927985575" sldId="309"/>
        </pc:sldMkLst>
      </pc:sldChg>
      <pc:sldChg chg="del">
        <pc:chgData name="Jaclyn Randazzo" userId="0f6d5133-0d29-4937-b5b4-b46595d8c649" providerId="ADAL" clId="{68A735CD-158F-43A5-A603-3B03F5004133}" dt="2024-09-13T18:12:25.920" v="5" actId="47"/>
        <pc:sldMkLst>
          <pc:docMk/>
          <pc:sldMk cId="3365657112" sldId="310"/>
        </pc:sldMkLst>
      </pc:sldChg>
      <pc:sldChg chg="del">
        <pc:chgData name="Jaclyn Randazzo" userId="0f6d5133-0d29-4937-b5b4-b46595d8c649" providerId="ADAL" clId="{68A735CD-158F-43A5-A603-3B03F5004133}" dt="2024-09-13T18:12:26.583" v="7" actId="47"/>
        <pc:sldMkLst>
          <pc:docMk/>
          <pc:sldMk cId="3900267161" sldId="312"/>
        </pc:sldMkLst>
      </pc:sldChg>
      <pc:sldChg chg="del">
        <pc:chgData name="Jaclyn Randazzo" userId="0f6d5133-0d29-4937-b5b4-b46595d8c649" providerId="ADAL" clId="{68A735CD-158F-43A5-A603-3B03F5004133}" dt="2024-09-13T18:12:26.866" v="8" actId="47"/>
        <pc:sldMkLst>
          <pc:docMk/>
          <pc:sldMk cId="1997232294" sldId="313"/>
        </pc:sldMkLst>
      </pc:sldChg>
      <pc:sldChg chg="del">
        <pc:chgData name="Jaclyn Randazzo" userId="0f6d5133-0d29-4937-b5b4-b46595d8c649" providerId="ADAL" clId="{68A735CD-158F-43A5-A603-3B03F5004133}" dt="2024-09-13T18:12:26.247" v="6" actId="47"/>
        <pc:sldMkLst>
          <pc:docMk/>
          <pc:sldMk cId="171462451" sldId="314"/>
        </pc:sldMkLst>
      </pc:sldChg>
      <pc:sldChg chg="del">
        <pc:chgData name="Jaclyn Randazzo" userId="0f6d5133-0d29-4937-b5b4-b46595d8c649" providerId="ADAL" clId="{68A735CD-158F-43A5-A603-3B03F5004133}" dt="2024-09-13T18:12:35.491" v="11" actId="47"/>
        <pc:sldMkLst>
          <pc:docMk/>
          <pc:sldMk cId="3399394527" sldId="315"/>
        </pc:sldMkLst>
      </pc:sldChg>
      <pc:sldChg chg="del">
        <pc:chgData name="Jaclyn Randazzo" userId="0f6d5133-0d29-4937-b5b4-b46595d8c649" providerId="ADAL" clId="{68A735CD-158F-43A5-A603-3B03F5004133}" dt="2024-09-13T18:12:36.650" v="12" actId="47"/>
        <pc:sldMkLst>
          <pc:docMk/>
          <pc:sldMk cId="3900144233" sldId="31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2F088-FDA7-431A-83D8-C46853471259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DECFC-91BF-4AD5-8C5F-471766CF9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3811" y="665962"/>
            <a:ext cx="10984375" cy="1180618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213778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A8379133-4680-8695-16CE-B0DA5C86BA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16" y="4317517"/>
            <a:ext cx="5711964" cy="151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58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3812" y="563433"/>
            <a:ext cx="10984375" cy="1180618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C675CF-5071-A27F-9874-BA5DB7737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3811" y="1874531"/>
            <a:ext cx="10984375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EB37CB-117A-71E4-46D9-5791B626A4A6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214769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0F6854A-E8E4-AD47-7C51-1677E17B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430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7E223F6-A23C-54D6-ACF3-A965EB8E63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1945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A956003-5C2D-E80D-F00D-3D2CF1187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264504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83C710-A546-A711-863A-4829757783F9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127759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4410A6E-C1A3-8886-CA41-46C65DF4E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745CF91-0581-9E41-F431-D30FD622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ED9CE4-5ECE-03B8-E811-96376B68C0EB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247150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3458" y="2430687"/>
            <a:ext cx="10984375" cy="1180618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3732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400F-DAA0-45CD-9B80-ED5465233AB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B9FE8B-EF9E-D009-B776-231BCC1E1BD0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371776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E25B9-6D6C-46FD-8747-DA5FD85E269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9400F-DAA0-45CD-9B80-ED5465233AB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516D2C-6E54-4214-BFEC-219C28DB01AB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E5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75B0AA-3900-4A19-BB19-3BC1581D8D9D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E5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1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4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enius.com/Taylor-swift-my-tears-ricochet-lyrics" TargetMode="External"/><Relationship Id="rId2" Type="http://schemas.openxmlformats.org/officeDocument/2006/relationships/hyperlink" Target="https://genius.com/Olivia-rodrigo-traitor-lyric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genius.com/A-tribe-called-quest-can-i-kick-it-lyrics" TargetMode="External"/><Relationship Id="rId5" Type="http://schemas.openxmlformats.org/officeDocument/2006/relationships/hyperlink" Target="https://genius.com/De-la-soul-pain-lyrics" TargetMode="External"/><Relationship Id="rId4" Type="http://schemas.openxmlformats.org/officeDocument/2006/relationships/hyperlink" Target="https://genius.com/Gza-alphabets-lyric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enius.com/Lupe-fiasco-and-guy-sebastian-battle-scars-lyrics" TargetMode="External"/><Relationship Id="rId2" Type="http://schemas.openxmlformats.org/officeDocument/2006/relationships/hyperlink" Target="https://genius.com/Gym-class-heroes-stereo-hearts-lyrics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genius.com/Justin-bieber-love-yourself-lyrics" TargetMode="External"/><Relationship Id="rId4" Type="http://schemas.openxmlformats.org/officeDocument/2006/relationships/hyperlink" Target="https://genius.com/Jamila-woods-tiny-garden-lyric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genius.com/Clementine-von-radics-advice-for-teenage-girls-with-wild-ambitions-and-trembling-hearts-annotated" TargetMode="External"/><Relationship Id="rId3" Type="http://schemas.openxmlformats.org/officeDocument/2006/relationships/hyperlink" Target="https://genius.com/Bianca-phipps-almost-annotated" TargetMode="External"/><Relationship Id="rId7" Type="http://schemas.openxmlformats.org/officeDocument/2006/relationships/hyperlink" Target="https://www.youtube.com/watch?v=hb2WqeXe--w" TargetMode="External"/><Relationship Id="rId2" Type="http://schemas.openxmlformats.org/officeDocument/2006/relationships/hyperlink" Target="https://slampoetryforthesoul.wordpress.com/tag/button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genius.com/Anis-mojgani-shake-the-dust-annotated" TargetMode="External"/><Relationship Id="rId5" Type="http://schemas.openxmlformats.org/officeDocument/2006/relationships/hyperlink" Target="https://www.youtube.com/watch?v=0qDtHdloK44" TargetMode="External"/><Relationship Id="rId4" Type="http://schemas.openxmlformats.org/officeDocument/2006/relationships/hyperlink" Target="https://www.pw.org/content/it_was_the_winter_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53DC35-0D7D-E935-F600-9FEEADEA7BEB}"/>
              </a:ext>
            </a:extLst>
          </p:cNvPr>
          <p:cNvSpPr txBox="1">
            <a:spLocks/>
          </p:cNvSpPr>
          <p:nvPr/>
        </p:nvSpPr>
        <p:spPr>
          <a:xfrm>
            <a:off x="838200" y="1398001"/>
            <a:ext cx="10515600" cy="47406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Traitor - Olivia Rodrigo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Assonance, Consonance, Alliteration, all the sonic repetition that makes the song move even at a slower pace.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My Tears Ricochet – Taylor Swift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Excellent use of concrete language to ground the listener while also using extended metaphor and figurative language to reimagine the feelings of the moment.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Alphabets – GZA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illustration of similes and metaphors particularly at the end of the second verse.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Pain – De La Soul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great example of taking a subject that isn’t inherently happy and putting it to a positive beat.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I Kick it – A Tribe Called Quest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Like GZA, Tribe Called Quest effectively uses a large vocabulary to get their point across and because of this makes for some very interesting rhymes and slant rhymes.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Google Shape;123;p8">
            <a:extLst>
              <a:ext uri="{FF2B5EF4-FFF2-40B4-BE49-F238E27FC236}">
                <a16:creationId xmlns:a16="http://schemas.microsoft.com/office/drawing/2014/main" id="{0BC9DAE3-0F82-FAEE-34A2-A021CE61E443}"/>
              </a:ext>
            </a:extLst>
          </p:cNvPr>
          <p:cNvSpPr txBox="1"/>
          <p:nvPr/>
        </p:nvSpPr>
        <p:spPr>
          <a:xfrm>
            <a:off x="284270" y="567004"/>
            <a:ext cx="119077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Poetic Devices Examples – Songs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43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53DC35-0D7D-E935-F600-9FEEADEA7BEB}"/>
              </a:ext>
            </a:extLst>
          </p:cNvPr>
          <p:cNvSpPr txBox="1">
            <a:spLocks/>
          </p:cNvSpPr>
          <p:nvPr/>
        </p:nvSpPr>
        <p:spPr>
          <a:xfrm>
            <a:off x="838200" y="1184579"/>
            <a:ext cx="10515600" cy="5265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Stereo Hearts – Gym Class Heroes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entire premise is based on the anthropomorphism of the stereo, something that persists throughout the song.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Battle Scars – Guy Sebastian, Lupe Fiasco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Very intricate assonance and consonance littered throughout the first verse. Also a few good example of oxymorons used effectively.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Tiny Garden-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Jamilia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Woods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extended metaphor of relationships as “tiny gardens” that you need to water everyday is a simple but straight forward example that is easily digestible.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Love Yourself- Justin Bieber 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Lyrics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use of repetition and assonance to continually move the song forward even while staying with a similar message.</a:t>
            </a:r>
          </a:p>
        </p:txBody>
      </p:sp>
      <p:sp>
        <p:nvSpPr>
          <p:cNvPr id="5" name="Google Shape;123;p8">
            <a:extLst>
              <a:ext uri="{FF2B5EF4-FFF2-40B4-BE49-F238E27FC236}">
                <a16:creationId xmlns:a16="http://schemas.microsoft.com/office/drawing/2014/main" id="{E76DE103-F833-3003-91CB-49A978669437}"/>
              </a:ext>
            </a:extLst>
          </p:cNvPr>
          <p:cNvSpPr txBox="1"/>
          <p:nvPr/>
        </p:nvSpPr>
        <p:spPr>
          <a:xfrm>
            <a:off x="284270" y="567004"/>
            <a:ext cx="119077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Poetic Devices Examples – Songs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764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53DC35-0D7D-E935-F600-9FEEADEA7BEB}"/>
              </a:ext>
            </a:extLst>
          </p:cNvPr>
          <p:cNvSpPr txBox="1">
            <a:spLocks/>
          </p:cNvSpPr>
          <p:nvPr/>
        </p:nvSpPr>
        <p:spPr>
          <a:xfrm>
            <a:off x="838200" y="1397960"/>
            <a:ext cx="10515600" cy="4469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Almosts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Bianca Phipps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poem showcases the power of words and how we choose them. It explores the way in which we communicate.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 Performance</a:t>
            </a:r>
            <a:endParaRPr lang="en-US" sz="1600" dirty="0">
              <a:solidFill>
                <a:srgbClr val="C8102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 </a:t>
            </a:r>
            <a:endParaRPr lang="en-US" sz="1600" dirty="0">
              <a:solidFill>
                <a:srgbClr val="C8102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Was The Winter...- Hieu Minh Nguyen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strength of this poem comes from the imagery used to paint the picture of the surroundings in this poem. The poet paints a dreary scene with the words choice that echoes the text of the poem.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 Performance</a:t>
            </a:r>
            <a:endParaRPr lang="en-US" sz="1600" dirty="0">
              <a:solidFill>
                <a:srgbClr val="C8102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Shake the Dust - Anis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Mojgani</a:t>
            </a: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poem, a list poem so to speak, gathers several different unrelated items and people and brings them together with one simple refrain.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 Performance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endParaRPr lang="en-US" sz="16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Teenage Girls - Clementine von </a:t>
            </a:r>
            <a:r>
              <a:rPr lang="en-US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Radics</a:t>
            </a: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poem tells the story of modern struggles through the lens of historical figures. These small biographical stanzas seamlessly intertwine into the overarching narrative.  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 Performance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C8102E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</a:t>
            </a:r>
            <a:endParaRPr lang="en-US" sz="1600" dirty="0">
              <a:solidFill>
                <a:srgbClr val="C8102E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123;p8">
            <a:extLst>
              <a:ext uri="{FF2B5EF4-FFF2-40B4-BE49-F238E27FC236}">
                <a16:creationId xmlns:a16="http://schemas.microsoft.com/office/drawing/2014/main" id="{EA7B1302-CC9B-ECBC-1614-13C85638C17F}"/>
              </a:ext>
            </a:extLst>
          </p:cNvPr>
          <p:cNvSpPr txBox="1"/>
          <p:nvPr/>
        </p:nvSpPr>
        <p:spPr>
          <a:xfrm>
            <a:off x="284270" y="567004"/>
            <a:ext cx="119077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Poetic Devices Examples – Slam Poetry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99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2308" y="1973963"/>
            <a:ext cx="5486400" cy="1455037"/>
          </a:xfrm>
          <a:prstGeom prst="rect">
            <a:avLst/>
          </a:prstGeom>
        </p:spPr>
      </p:pic>
      <p:pic>
        <p:nvPicPr>
          <p:cNvPr id="4" name="Picture 3" descr="A white and orange logo&#10;&#10;Description automatically generated">
            <a:extLst>
              <a:ext uri="{FF2B5EF4-FFF2-40B4-BE49-F238E27FC236}">
                <a16:creationId xmlns:a16="http://schemas.microsoft.com/office/drawing/2014/main" id="{C0AD220C-A684-0D2B-28B6-BF6E23E46F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35" y="3774340"/>
            <a:ext cx="2799266" cy="923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402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2ba1e0-34b4-4993-8b13-ea94b42b601b">
      <Terms xmlns="http://schemas.microsoft.com/office/infopath/2007/PartnerControls"/>
    </lcf76f155ced4ddcb4097134ff3c332f>
    <TaxCatchAll xmlns="b5d4d16c-bf63-424b-a50c-8f06863d77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20123CC55F54FB419FEF2656D0B67" ma:contentTypeVersion="18" ma:contentTypeDescription="Create a new document." ma:contentTypeScope="" ma:versionID="530eeba448efa15e4eb13aa548216de8">
  <xsd:schema xmlns:xsd="http://www.w3.org/2001/XMLSchema" xmlns:xs="http://www.w3.org/2001/XMLSchema" xmlns:p="http://schemas.microsoft.com/office/2006/metadata/properties" xmlns:ns2="b72ba1e0-34b4-4993-8b13-ea94b42b601b" xmlns:ns3="b5d4d16c-bf63-424b-a50c-8f06863d77c9" targetNamespace="http://schemas.microsoft.com/office/2006/metadata/properties" ma:root="true" ma:fieldsID="60fd2fbb6b7d391bf724b351339150d8" ns2:_="" ns3:_="">
    <xsd:import namespace="b72ba1e0-34b4-4993-8b13-ea94b42b601b"/>
    <xsd:import namespace="b5d4d16c-bf63-424b-a50c-8f06863d77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ba1e0-34b4-4993-8b13-ea94b42b6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e0a3262-5203-4f8a-8a89-6d95a304a3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4d16c-bf63-424b-a50c-8f06863d77c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a1c485f-a3a1-46ff-b4d5-f82ec574cdad}" ma:internalName="TaxCatchAll" ma:showField="CatchAllData" ma:web="b5d4d16c-bf63-424b-a50c-8f06863d77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08EEB8-5002-4F73-A75C-2C3D41AB612E}">
  <ds:schemaRefs>
    <ds:schemaRef ds:uri="http://schemas.microsoft.com/office/2006/metadata/properties"/>
    <ds:schemaRef ds:uri="http://schemas.microsoft.com/office/infopath/2007/PartnerControls"/>
    <ds:schemaRef ds:uri="238ef1c6-c2d0-4121-92da-c18598171fb7"/>
    <ds:schemaRef ds:uri="f12bd485-10ad-4961-85d7-c0669ed5390a"/>
    <ds:schemaRef ds:uri="b72ba1e0-34b4-4993-8b13-ea94b42b601b"/>
    <ds:schemaRef ds:uri="b5d4d16c-bf63-424b-a50c-8f06863d77c9"/>
  </ds:schemaRefs>
</ds:datastoreItem>
</file>

<file path=customXml/itemProps2.xml><?xml version="1.0" encoding="utf-8"?>
<ds:datastoreItem xmlns:ds="http://schemas.openxmlformats.org/officeDocument/2006/customXml" ds:itemID="{1D2035DE-AAF7-4971-B519-E753EF1B64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E52A91-1329-4B98-A5DD-A3322B1F1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2ba1e0-34b4-4993-8b13-ea94b42b601b"/>
    <ds:schemaRef ds:uri="b5d4d16c-bf63-424b-a50c-8f06863d77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6435</TotalTime>
  <Words>431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Wise</dc:creator>
  <cp:lastModifiedBy>Jaclyn Randazzo</cp:lastModifiedBy>
  <cp:revision>54</cp:revision>
  <dcterms:created xsi:type="dcterms:W3CDTF">2020-04-06T15:08:23Z</dcterms:created>
  <dcterms:modified xsi:type="dcterms:W3CDTF">2024-10-17T15:18:56Z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0x010100E4C20123CC55F54FB419FEF2656D0B67</vt:lpwstr>
  </property>
  <property fmtid="{D5CDD505-2E9C-101B-9397-08002B2CF9AE}" pid="3" name="MediaServiceImageTags">
    <vt:lpwstr/>
  </property>
</Properties>
</file>